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ags/tag1.xml" ContentType="application/vnd.openxmlformats-officedocument.presentationml.tags+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0" r:id="rId2"/>
  </p:sldMasterIdLst>
  <p:notesMasterIdLst>
    <p:notesMasterId r:id="rId16"/>
  </p:notesMasterIdLst>
  <p:sldIdLst>
    <p:sldId id="327" r:id="rId3"/>
    <p:sldId id="350" r:id="rId4"/>
    <p:sldId id="351" r:id="rId5"/>
    <p:sldId id="383" r:id="rId6"/>
    <p:sldId id="2147477453" r:id="rId7"/>
    <p:sldId id="2147477439" r:id="rId8"/>
    <p:sldId id="2147477450" r:id="rId9"/>
    <p:sldId id="2147477451" r:id="rId10"/>
    <p:sldId id="2147477452" r:id="rId11"/>
    <p:sldId id="2147477454" r:id="rId12"/>
    <p:sldId id="2147477455" r:id="rId13"/>
    <p:sldId id="2147477456" r:id="rId14"/>
    <p:sldId id="41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E95B91-6DD0-4F2E-808A-EEDB319A03F2}" type="datetimeFigureOut">
              <a:rPr lang="en-US" smtClean="0"/>
              <a:t>7/10/2024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27920-0C85-4CE3-BD22-35B720E59097}" type="slidenum">
              <a:rPr lang="en-US" smtClean="0"/>
              <a:t>‹#›</a:t>
            </a:fld>
            <a:endParaRPr lang="en-US"/>
          </a:p>
        </p:txBody>
      </p:sp>
    </p:spTree>
    <p:extLst>
      <p:ext uri="{BB962C8B-B14F-4D97-AF65-F5344CB8AC3E}">
        <p14:creationId xmlns:p14="http://schemas.microsoft.com/office/powerpoint/2010/main" val="1693454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Good afternoon,</a:t>
            </a:r>
          </a:p>
          <a:p>
            <a:endParaRPr lang="en-US" dirty="0"/>
          </a:p>
          <a:p>
            <a:r>
              <a:rPr lang="en-US" dirty="0"/>
              <a:t>Thank you, Brian for the lovely introduction.  It’s been helpful to have his perspective represented on the Council.</a:t>
            </a:r>
          </a:p>
          <a:p>
            <a:endParaRPr lang="en-US" dirty="0"/>
          </a:p>
          <a:p>
            <a:r>
              <a:rPr lang="en-US" dirty="0"/>
              <a:t>I’m honored to be in this role and serving as the Executive Director of the Opioid Abatement Council</a:t>
            </a:r>
          </a:p>
          <a:p>
            <a:endParaRPr lang="en-US" dirty="0"/>
          </a:p>
          <a:p>
            <a:r>
              <a:rPr lang="en-US" dirty="0"/>
              <a:t>I know many of you from my time at TennCare where I was the Director of Behavioral Health Operations for 14 years. </a:t>
            </a:r>
          </a:p>
          <a:p>
            <a:endParaRPr lang="en-US" dirty="0"/>
          </a:p>
          <a:p>
            <a:r>
              <a:rPr lang="en-US" dirty="0"/>
              <a:t>Similar to that role, I’m charting new territory.  As many of you may remember, I didn’t have all the answers back in 2008 when I started at TennCare, but we eventually figured it out together.</a:t>
            </a:r>
          </a:p>
          <a:p>
            <a:endParaRPr lang="en-US" dirty="0"/>
          </a:p>
          <a:p>
            <a:r>
              <a:rPr lang="en-US" dirty="0"/>
              <a:t>Likewise, I have the same dedication to this role and know all of the questions you have will be answered – hopefully sooner rather than later.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C257CBE-F8CC-476C-B4C3-CE557B6F8EC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83804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C257CBE-F8CC-476C-B4C3-CE557B6F8EC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041867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C257CBE-F8CC-476C-B4C3-CE557B6F8EC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99184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 pulling out this pie-chart so you can see it more clearly.  This is the part of the funds coming to TN that comprise the Trust Fund.  This is what the Opioid Abatement Council is managing.</a:t>
            </a:r>
          </a:p>
          <a:p>
            <a:endParaRPr lang="en-US" dirty="0"/>
          </a:p>
          <a:p>
            <a:r>
              <a:rPr lang="en-US" dirty="0"/>
              <a:t>As announced in Monday’s meeting, there is $43,852,576 in the Trust Fund as of October 31, 2022.</a:t>
            </a:r>
          </a:p>
          <a:p>
            <a:endParaRPr lang="en-US" dirty="0"/>
          </a:p>
          <a:p>
            <a:r>
              <a:rPr lang="en-US" dirty="0"/>
              <a:t>There has been another deposit since, so we will have an updated figure showing the November ending balance in a few days.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C257CBE-F8CC-476C-B4C3-CE557B6F8EC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504540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Standard">
    <p:spTree>
      <p:nvGrpSpPr>
        <p:cNvPr id="1" name=""/>
        <p:cNvGrpSpPr/>
        <p:nvPr/>
      </p:nvGrpSpPr>
      <p:grpSpPr>
        <a:xfrm>
          <a:off x="0" y="0"/>
          <a:ext cx="0" cy="0"/>
          <a:chOff x="0" y="0"/>
          <a:chExt cx="0" cy="0"/>
        </a:xfrm>
      </p:grpSpPr>
      <p:sp>
        <p:nvSpPr>
          <p:cNvPr id="3" name="Rectangle 2"/>
          <p:cNvSpPr/>
          <p:nvPr userDrawn="1"/>
        </p:nvSpPr>
        <p:spPr>
          <a:xfrm>
            <a:off x="0" y="3886200"/>
            <a:ext cx="12192000" cy="2514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 name="Title 1"/>
          <p:cNvSpPr>
            <a:spLocks noGrp="1"/>
          </p:cNvSpPr>
          <p:nvPr>
            <p:ph type="ctrTitle"/>
          </p:nvPr>
        </p:nvSpPr>
        <p:spPr>
          <a:xfrm>
            <a:off x="203200" y="4038605"/>
            <a:ext cx="11785600" cy="1422399"/>
          </a:xfrm>
        </p:spPr>
        <p:txBody>
          <a:bodyPr>
            <a:normAutofit/>
          </a:bodyPr>
          <a:lstStyle>
            <a:lvl1pPr algn="ctr">
              <a:defRPr sz="5333"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7" name="Text Placeholder 13"/>
          <p:cNvSpPr>
            <a:spLocks noGrp="1"/>
          </p:cNvSpPr>
          <p:nvPr>
            <p:ph type="body" sz="quarter" idx="12"/>
          </p:nvPr>
        </p:nvSpPr>
        <p:spPr>
          <a:xfrm>
            <a:off x="203200" y="5461001"/>
            <a:ext cx="11785600" cy="812800"/>
          </a:xfrm>
        </p:spPr>
        <p:txBody>
          <a:bodyPr anchor="ctr">
            <a:normAutofit/>
          </a:bodyPr>
          <a:lstStyle>
            <a:lvl1pPr marL="0" indent="0" algn="ctr">
              <a:buNone/>
              <a:defRPr sz="3733">
                <a:solidFill>
                  <a:schemeClr val="bg1"/>
                </a:solidFill>
                <a:effectLst>
                  <a:outerShdw blurRad="38100" dist="38100" dir="2700000" algn="tl">
                    <a:srgbClr val="000000">
                      <a:alpha val="43137"/>
                    </a:srgbClr>
                  </a:outerShdw>
                </a:effectLst>
                <a:latin typeface="PermianSlabSerifTypeface" pitchFamily="50" charset="0"/>
              </a:defRPr>
            </a:lvl1pPr>
          </a:lstStyle>
          <a:p>
            <a:pPr lvl="0"/>
            <a:r>
              <a:rPr lang="en-US"/>
              <a:t>Click to edit Master text styles</a:t>
            </a:r>
          </a:p>
        </p:txBody>
      </p:sp>
      <p:sp>
        <p:nvSpPr>
          <p:cNvPr id="8" name="Text Placeholder 11"/>
          <p:cNvSpPr>
            <a:spLocks noGrp="1"/>
          </p:cNvSpPr>
          <p:nvPr>
            <p:ph type="body" sz="quarter" idx="11" hasCustomPrompt="1"/>
          </p:nvPr>
        </p:nvSpPr>
        <p:spPr>
          <a:xfrm>
            <a:off x="0" y="6400800"/>
            <a:ext cx="12192000" cy="457200"/>
          </a:xfrm>
        </p:spPr>
        <p:txBody>
          <a:bodyPr anchor="ctr">
            <a:normAutofit/>
          </a:bodyPr>
          <a:lstStyle>
            <a:lvl1pPr marL="0" indent="0" algn="ctr">
              <a:buNone/>
              <a:defRPr sz="1467" baseline="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Name, Position | Date</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20879" y="452584"/>
            <a:ext cx="2750243" cy="2874816"/>
          </a:xfrm>
          <a:prstGeom prst="rect">
            <a:avLst/>
          </a:prstGeom>
        </p:spPr>
      </p:pic>
    </p:spTree>
    <p:extLst>
      <p:ext uri="{BB962C8B-B14F-4D97-AF65-F5344CB8AC3E}">
        <p14:creationId xmlns:p14="http://schemas.microsoft.com/office/powerpoint/2010/main" val="3575233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Body - YellowGreen">
    <p:spTree>
      <p:nvGrpSpPr>
        <p:cNvPr id="1" name=""/>
        <p:cNvGrpSpPr/>
        <p:nvPr/>
      </p:nvGrpSpPr>
      <p:grpSpPr>
        <a:xfrm>
          <a:off x="0" y="0"/>
          <a:ext cx="0" cy="0"/>
          <a:chOff x="0" y="0"/>
          <a:chExt cx="0" cy="0"/>
        </a:xfrm>
      </p:grpSpPr>
      <p:sp>
        <p:nvSpPr>
          <p:cNvPr id="7" name="Rectangle 6"/>
          <p:cNvSpPr/>
          <p:nvPr userDrawn="1"/>
        </p:nvSpPr>
        <p:spPr>
          <a:xfrm>
            <a:off x="0" y="177801"/>
            <a:ext cx="12192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 name="Title 1"/>
          <p:cNvSpPr>
            <a:spLocks noGrp="1"/>
          </p:cNvSpPr>
          <p:nvPr>
            <p:ph type="title"/>
          </p:nvPr>
        </p:nvSpPr>
        <p:spPr>
          <a:xfrm>
            <a:off x="203200" y="177803"/>
            <a:ext cx="11785600" cy="825500"/>
          </a:xfrm>
        </p:spPr>
        <p:txBody>
          <a:bodyPr>
            <a:noAutofit/>
          </a:bodyPr>
          <a:lstStyle>
            <a:lvl1pPr algn="l">
              <a:defRPr sz="4267"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03200" y="1193801"/>
            <a:ext cx="11785600" cy="4958465"/>
          </a:xfrm>
        </p:spPr>
        <p:txBody>
          <a:bodyPr>
            <a:normAutofit/>
          </a:bodyPr>
          <a:lstStyle>
            <a:lvl1pPr>
              <a:buClr>
                <a:schemeClr val="accent2"/>
              </a:buClr>
              <a:defRPr sz="3200">
                <a:latin typeface="Open Sans" panose="020B0606030504020204" pitchFamily="34" charset="0"/>
                <a:ea typeface="Open Sans" panose="020B0606030504020204" pitchFamily="34" charset="0"/>
                <a:cs typeface="Open Sans" panose="020B0606030504020204" pitchFamily="34" charset="0"/>
              </a:defRPr>
            </a:lvl1pPr>
            <a:lvl2pPr>
              <a:buClr>
                <a:schemeClr val="accent2"/>
              </a:buClr>
              <a:defRPr sz="2667">
                <a:latin typeface="Open Sans" panose="020B0606030504020204" pitchFamily="34" charset="0"/>
                <a:ea typeface="Open Sans" panose="020B0606030504020204" pitchFamily="34" charset="0"/>
                <a:cs typeface="Open Sans" panose="020B0606030504020204" pitchFamily="34" charset="0"/>
              </a:defRPr>
            </a:lvl2pPr>
            <a:lvl3pPr>
              <a:buClr>
                <a:schemeClr val="accent2"/>
              </a:buClr>
              <a:defRPr sz="2400">
                <a:latin typeface="Open Sans" panose="020B0606030504020204" pitchFamily="34" charset="0"/>
                <a:ea typeface="Open Sans" panose="020B0606030504020204" pitchFamily="34" charset="0"/>
                <a:cs typeface="Open Sans" panose="020B0606030504020204" pitchFamily="34" charset="0"/>
              </a:defRPr>
            </a:lvl3pPr>
            <a:lvl4pPr>
              <a:buClr>
                <a:schemeClr val="accent2"/>
              </a:buClr>
              <a:defRPr sz="2133">
                <a:latin typeface="Open Sans" panose="020B0606030504020204" pitchFamily="34" charset="0"/>
                <a:ea typeface="Open Sans" panose="020B0606030504020204" pitchFamily="34" charset="0"/>
                <a:cs typeface="Open Sans" panose="020B0606030504020204" pitchFamily="34" charset="0"/>
              </a:defRPr>
            </a:lvl4pPr>
            <a:lvl5pPr>
              <a:buClr>
                <a:schemeClr val="accent2"/>
              </a:buClr>
              <a:defRPr sz="2133">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12192000" cy="88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Rectangle 10"/>
          <p:cNvSpPr/>
          <p:nvPr userDrawn="1"/>
        </p:nvSpPr>
        <p:spPr>
          <a:xfrm>
            <a:off x="0" y="6152267"/>
            <a:ext cx="12192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Footer Placeholder 4"/>
          <p:cNvSpPr>
            <a:spLocks noGrp="1"/>
          </p:cNvSpPr>
          <p:nvPr>
            <p:ph type="ftr" sz="quarter" idx="11"/>
          </p:nvPr>
        </p:nvSpPr>
        <p:spPr>
          <a:xfrm>
            <a:off x="4165600" y="6416676"/>
            <a:ext cx="3860800" cy="365125"/>
          </a:xfrm>
        </p:spPr>
        <p:txBody>
          <a:bodyPr anchor="b"/>
          <a:lstStyle>
            <a:lvl1pPr>
              <a:defRPr sz="1333"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3" name="Slide Number Placeholder 5"/>
          <p:cNvSpPr>
            <a:spLocks noGrp="1"/>
          </p:cNvSpPr>
          <p:nvPr>
            <p:ph type="sldNum" sz="quarter" idx="12"/>
          </p:nvPr>
        </p:nvSpPr>
        <p:spPr>
          <a:xfrm>
            <a:off x="9245600" y="6416676"/>
            <a:ext cx="2844800" cy="365125"/>
          </a:xfrm>
          <a:prstGeom prst="rect">
            <a:avLst/>
          </a:prstGeom>
        </p:spPr>
        <p:txBody>
          <a:bodyPr anchor="b"/>
          <a:lstStyle>
            <a:lvl1pPr>
              <a:defRPr sz="1333">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5426" y="6183307"/>
            <a:ext cx="622501" cy="650699"/>
          </a:xfrm>
          <a:prstGeom prst="rect">
            <a:avLst/>
          </a:prstGeom>
        </p:spPr>
      </p:pic>
    </p:spTree>
    <p:extLst>
      <p:ext uri="{BB962C8B-B14F-4D97-AF65-F5344CB8AC3E}">
        <p14:creationId xmlns:p14="http://schemas.microsoft.com/office/powerpoint/2010/main" val="2541031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Body - Gray">
    <p:spTree>
      <p:nvGrpSpPr>
        <p:cNvPr id="1" name=""/>
        <p:cNvGrpSpPr/>
        <p:nvPr/>
      </p:nvGrpSpPr>
      <p:grpSpPr>
        <a:xfrm>
          <a:off x="0" y="0"/>
          <a:ext cx="0" cy="0"/>
          <a:chOff x="0" y="0"/>
          <a:chExt cx="0" cy="0"/>
        </a:xfrm>
      </p:grpSpPr>
      <p:sp>
        <p:nvSpPr>
          <p:cNvPr id="7" name="Rectangle 6"/>
          <p:cNvSpPr/>
          <p:nvPr userDrawn="1"/>
        </p:nvSpPr>
        <p:spPr>
          <a:xfrm>
            <a:off x="0" y="177801"/>
            <a:ext cx="12192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 name="Title 1"/>
          <p:cNvSpPr>
            <a:spLocks noGrp="1"/>
          </p:cNvSpPr>
          <p:nvPr>
            <p:ph type="title"/>
          </p:nvPr>
        </p:nvSpPr>
        <p:spPr>
          <a:xfrm>
            <a:off x="203200" y="177803"/>
            <a:ext cx="11785600" cy="825500"/>
          </a:xfrm>
        </p:spPr>
        <p:txBody>
          <a:bodyPr>
            <a:noAutofit/>
          </a:bodyPr>
          <a:lstStyle>
            <a:lvl1pPr algn="l">
              <a:defRPr sz="4267"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03200" y="1193801"/>
            <a:ext cx="11785600" cy="4958465"/>
          </a:xfrm>
        </p:spPr>
        <p:txBody>
          <a:bodyPr>
            <a:normAutofit/>
          </a:bodyPr>
          <a:lstStyle>
            <a:lvl1pPr>
              <a:buClr>
                <a:schemeClr val="accent5">
                  <a:lumMod val="75000"/>
                </a:schemeClr>
              </a:buClr>
              <a:defRPr sz="3200">
                <a:latin typeface="Open Sans" panose="020B0606030504020204" pitchFamily="34" charset="0"/>
                <a:ea typeface="Open Sans" panose="020B0606030504020204" pitchFamily="34" charset="0"/>
                <a:cs typeface="Open Sans" panose="020B0606030504020204" pitchFamily="34" charset="0"/>
              </a:defRPr>
            </a:lvl1pPr>
            <a:lvl2pPr>
              <a:buClr>
                <a:schemeClr val="accent5">
                  <a:lumMod val="75000"/>
                </a:schemeClr>
              </a:buClr>
              <a:defRPr sz="2667">
                <a:latin typeface="Open Sans" panose="020B0606030504020204" pitchFamily="34" charset="0"/>
                <a:ea typeface="Open Sans" panose="020B0606030504020204" pitchFamily="34" charset="0"/>
                <a:cs typeface="Open Sans" panose="020B0606030504020204" pitchFamily="34" charset="0"/>
              </a:defRPr>
            </a:lvl2pPr>
            <a:lvl3pPr>
              <a:buClr>
                <a:schemeClr val="accent5">
                  <a:lumMod val="75000"/>
                </a:schemeClr>
              </a:buClr>
              <a:defRPr sz="2400">
                <a:latin typeface="Open Sans" panose="020B0606030504020204" pitchFamily="34" charset="0"/>
                <a:ea typeface="Open Sans" panose="020B0606030504020204" pitchFamily="34" charset="0"/>
                <a:cs typeface="Open Sans" panose="020B0606030504020204" pitchFamily="34" charset="0"/>
              </a:defRPr>
            </a:lvl3pPr>
            <a:lvl4pPr>
              <a:buClr>
                <a:schemeClr val="accent5">
                  <a:lumMod val="75000"/>
                </a:schemeClr>
              </a:buClr>
              <a:defRPr sz="2133">
                <a:latin typeface="Open Sans" panose="020B0606030504020204" pitchFamily="34" charset="0"/>
                <a:ea typeface="Open Sans" panose="020B0606030504020204" pitchFamily="34" charset="0"/>
                <a:cs typeface="Open Sans" panose="020B0606030504020204" pitchFamily="34" charset="0"/>
              </a:defRPr>
            </a:lvl4pPr>
            <a:lvl5pPr>
              <a:buClr>
                <a:schemeClr val="accent5">
                  <a:lumMod val="75000"/>
                </a:schemeClr>
              </a:buClr>
              <a:defRPr sz="2133">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12192000" cy="889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Rectangle 10"/>
          <p:cNvSpPr/>
          <p:nvPr userDrawn="1"/>
        </p:nvSpPr>
        <p:spPr>
          <a:xfrm>
            <a:off x="0" y="6152267"/>
            <a:ext cx="12192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Footer Placeholder 4"/>
          <p:cNvSpPr>
            <a:spLocks noGrp="1"/>
          </p:cNvSpPr>
          <p:nvPr>
            <p:ph type="ftr" sz="quarter" idx="11"/>
          </p:nvPr>
        </p:nvSpPr>
        <p:spPr>
          <a:xfrm>
            <a:off x="4165600" y="6416676"/>
            <a:ext cx="3860800" cy="365125"/>
          </a:xfrm>
        </p:spPr>
        <p:txBody>
          <a:bodyPr anchor="b"/>
          <a:lstStyle>
            <a:lvl1pPr>
              <a:defRPr sz="1333"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3" name="Slide Number Placeholder 5"/>
          <p:cNvSpPr>
            <a:spLocks noGrp="1"/>
          </p:cNvSpPr>
          <p:nvPr>
            <p:ph type="sldNum" sz="quarter" idx="12"/>
          </p:nvPr>
        </p:nvSpPr>
        <p:spPr>
          <a:xfrm>
            <a:off x="9245600" y="6416676"/>
            <a:ext cx="2844800" cy="365125"/>
          </a:xfrm>
          <a:prstGeom prst="rect">
            <a:avLst/>
          </a:prstGeom>
        </p:spPr>
        <p:txBody>
          <a:bodyPr anchor="b"/>
          <a:lstStyle>
            <a:lvl1pPr>
              <a:defRPr sz="1333">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5426" y="6183307"/>
            <a:ext cx="622501" cy="650699"/>
          </a:xfrm>
          <a:prstGeom prst="rect">
            <a:avLst/>
          </a:prstGeom>
        </p:spPr>
      </p:pic>
    </p:spTree>
    <p:extLst>
      <p:ext uri="{BB962C8B-B14F-4D97-AF65-F5344CB8AC3E}">
        <p14:creationId xmlns:p14="http://schemas.microsoft.com/office/powerpoint/2010/main" val="33897187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Body - Tan">
    <p:spTree>
      <p:nvGrpSpPr>
        <p:cNvPr id="1" name=""/>
        <p:cNvGrpSpPr/>
        <p:nvPr/>
      </p:nvGrpSpPr>
      <p:grpSpPr>
        <a:xfrm>
          <a:off x="0" y="0"/>
          <a:ext cx="0" cy="0"/>
          <a:chOff x="0" y="0"/>
          <a:chExt cx="0" cy="0"/>
        </a:xfrm>
      </p:grpSpPr>
      <p:sp>
        <p:nvSpPr>
          <p:cNvPr id="7" name="Rectangle 6"/>
          <p:cNvSpPr/>
          <p:nvPr userDrawn="1"/>
        </p:nvSpPr>
        <p:spPr>
          <a:xfrm>
            <a:off x="0" y="177801"/>
            <a:ext cx="12192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 name="Title 1"/>
          <p:cNvSpPr>
            <a:spLocks noGrp="1"/>
          </p:cNvSpPr>
          <p:nvPr>
            <p:ph type="title"/>
          </p:nvPr>
        </p:nvSpPr>
        <p:spPr>
          <a:xfrm>
            <a:off x="203200" y="177803"/>
            <a:ext cx="11785600" cy="825500"/>
          </a:xfrm>
        </p:spPr>
        <p:txBody>
          <a:bodyPr>
            <a:noAutofit/>
          </a:bodyPr>
          <a:lstStyle>
            <a:lvl1pPr algn="l">
              <a:defRPr sz="4267"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03200" y="1193801"/>
            <a:ext cx="11785600" cy="4958465"/>
          </a:xfrm>
        </p:spPr>
        <p:txBody>
          <a:bodyPr>
            <a:normAutofit/>
          </a:bodyPr>
          <a:lstStyle>
            <a:lvl1pPr>
              <a:buClr>
                <a:schemeClr val="accent6"/>
              </a:buClr>
              <a:defRPr sz="3200">
                <a:latin typeface="Open Sans" panose="020B0606030504020204" pitchFamily="34" charset="0"/>
                <a:ea typeface="Open Sans" panose="020B0606030504020204" pitchFamily="34" charset="0"/>
                <a:cs typeface="Open Sans" panose="020B0606030504020204" pitchFamily="34" charset="0"/>
              </a:defRPr>
            </a:lvl1pPr>
            <a:lvl2pPr>
              <a:buClr>
                <a:schemeClr val="accent6"/>
              </a:buClr>
              <a:defRPr sz="2667">
                <a:latin typeface="Open Sans" panose="020B0606030504020204" pitchFamily="34" charset="0"/>
                <a:ea typeface="Open Sans" panose="020B0606030504020204" pitchFamily="34" charset="0"/>
                <a:cs typeface="Open Sans" panose="020B0606030504020204" pitchFamily="34" charset="0"/>
              </a:defRPr>
            </a:lvl2pPr>
            <a:lvl3pPr>
              <a:buClr>
                <a:schemeClr val="accent6"/>
              </a:buClr>
              <a:defRPr sz="2400">
                <a:latin typeface="Open Sans" panose="020B0606030504020204" pitchFamily="34" charset="0"/>
                <a:ea typeface="Open Sans" panose="020B0606030504020204" pitchFamily="34" charset="0"/>
                <a:cs typeface="Open Sans" panose="020B0606030504020204" pitchFamily="34" charset="0"/>
              </a:defRPr>
            </a:lvl3pPr>
            <a:lvl4pPr>
              <a:buClr>
                <a:schemeClr val="accent6"/>
              </a:buClr>
              <a:defRPr sz="2133">
                <a:latin typeface="Open Sans" panose="020B0606030504020204" pitchFamily="34" charset="0"/>
                <a:ea typeface="Open Sans" panose="020B0606030504020204" pitchFamily="34" charset="0"/>
                <a:cs typeface="Open Sans" panose="020B0606030504020204" pitchFamily="34" charset="0"/>
              </a:defRPr>
            </a:lvl4pPr>
            <a:lvl5pPr>
              <a:buClr>
                <a:schemeClr val="accent6"/>
              </a:buClr>
              <a:defRPr sz="2133">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12192000" cy="88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Rectangle 10"/>
          <p:cNvSpPr/>
          <p:nvPr userDrawn="1"/>
        </p:nvSpPr>
        <p:spPr>
          <a:xfrm>
            <a:off x="0" y="6152267"/>
            <a:ext cx="12192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Footer Placeholder 4"/>
          <p:cNvSpPr>
            <a:spLocks noGrp="1"/>
          </p:cNvSpPr>
          <p:nvPr>
            <p:ph type="ftr" sz="quarter" idx="11"/>
          </p:nvPr>
        </p:nvSpPr>
        <p:spPr>
          <a:xfrm>
            <a:off x="4165600" y="6416676"/>
            <a:ext cx="3860800" cy="365125"/>
          </a:xfrm>
        </p:spPr>
        <p:txBody>
          <a:bodyPr anchor="b"/>
          <a:lstStyle>
            <a:lvl1pPr>
              <a:defRPr sz="1333"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3" name="Slide Number Placeholder 5"/>
          <p:cNvSpPr>
            <a:spLocks noGrp="1"/>
          </p:cNvSpPr>
          <p:nvPr>
            <p:ph type="sldNum" sz="quarter" idx="12"/>
          </p:nvPr>
        </p:nvSpPr>
        <p:spPr>
          <a:xfrm>
            <a:off x="9245600" y="6416676"/>
            <a:ext cx="2844800" cy="365125"/>
          </a:xfrm>
          <a:prstGeom prst="rect">
            <a:avLst/>
          </a:prstGeom>
        </p:spPr>
        <p:txBody>
          <a:bodyPr anchor="b"/>
          <a:lstStyle>
            <a:lvl1pPr>
              <a:defRPr sz="1333">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5426" y="6183307"/>
            <a:ext cx="622501" cy="650699"/>
          </a:xfrm>
          <a:prstGeom prst="rect">
            <a:avLst/>
          </a:prstGeom>
        </p:spPr>
      </p:pic>
    </p:spTree>
    <p:extLst>
      <p:ext uri="{BB962C8B-B14F-4D97-AF65-F5344CB8AC3E}">
        <p14:creationId xmlns:p14="http://schemas.microsoft.com/office/powerpoint/2010/main" val="37389455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ouble-Column Body">
    <p:spTree>
      <p:nvGrpSpPr>
        <p:cNvPr id="1" name=""/>
        <p:cNvGrpSpPr/>
        <p:nvPr/>
      </p:nvGrpSpPr>
      <p:grpSpPr>
        <a:xfrm>
          <a:off x="0" y="0"/>
          <a:ext cx="0" cy="0"/>
          <a:chOff x="0" y="0"/>
          <a:chExt cx="0" cy="0"/>
        </a:xfrm>
      </p:grpSpPr>
      <p:sp>
        <p:nvSpPr>
          <p:cNvPr id="7" name="Rectangle 6"/>
          <p:cNvSpPr/>
          <p:nvPr userDrawn="1"/>
        </p:nvSpPr>
        <p:spPr>
          <a:xfrm>
            <a:off x="0" y="177801"/>
            <a:ext cx="12192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 name="Title 1"/>
          <p:cNvSpPr>
            <a:spLocks noGrp="1"/>
          </p:cNvSpPr>
          <p:nvPr>
            <p:ph type="title"/>
          </p:nvPr>
        </p:nvSpPr>
        <p:spPr>
          <a:xfrm>
            <a:off x="203200" y="177803"/>
            <a:ext cx="11785600" cy="825500"/>
          </a:xfrm>
        </p:spPr>
        <p:txBody>
          <a:bodyPr>
            <a:noAutofit/>
          </a:bodyPr>
          <a:lstStyle>
            <a:lvl1pPr algn="l">
              <a:defRPr sz="4267"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03200" y="1165230"/>
            <a:ext cx="5791200" cy="4958463"/>
          </a:xfrm>
        </p:spPr>
        <p:txBody>
          <a:bodyPr>
            <a:normAutofit/>
          </a:bodyPr>
          <a:lstStyle>
            <a:lvl1pPr>
              <a:buClr>
                <a:srgbClr val="FF0F00"/>
              </a:buClr>
              <a:defRPr sz="32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667">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2133">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2133">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p:cNvSpPr/>
          <p:nvPr userDrawn="1"/>
        </p:nvSpPr>
        <p:spPr>
          <a:xfrm>
            <a:off x="0" y="6152267"/>
            <a:ext cx="12192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 name="Content Placeholder 2"/>
          <p:cNvSpPr>
            <a:spLocks noGrp="1"/>
          </p:cNvSpPr>
          <p:nvPr>
            <p:ph idx="13"/>
          </p:nvPr>
        </p:nvSpPr>
        <p:spPr>
          <a:xfrm>
            <a:off x="6096000" y="1174754"/>
            <a:ext cx="5791200" cy="4958463"/>
          </a:xfrm>
        </p:spPr>
        <p:txBody>
          <a:bodyPr>
            <a:normAutofit/>
          </a:bodyPr>
          <a:lstStyle>
            <a:lvl1pPr>
              <a:buClr>
                <a:srgbClr val="FF0F00"/>
              </a:buClr>
              <a:defRPr sz="32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667">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2133">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2133">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Footer Placeholder 4"/>
          <p:cNvSpPr>
            <a:spLocks noGrp="1"/>
          </p:cNvSpPr>
          <p:nvPr>
            <p:ph type="ftr" sz="quarter" idx="11"/>
          </p:nvPr>
        </p:nvSpPr>
        <p:spPr>
          <a:xfrm>
            <a:off x="4165600" y="6416676"/>
            <a:ext cx="3860800" cy="365125"/>
          </a:xfrm>
        </p:spPr>
        <p:txBody>
          <a:bodyPr anchor="b"/>
          <a:lstStyle>
            <a:lvl1pPr>
              <a:defRPr sz="1333"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8" name="Slide Number Placeholder 5"/>
          <p:cNvSpPr>
            <a:spLocks noGrp="1"/>
          </p:cNvSpPr>
          <p:nvPr>
            <p:ph type="sldNum" sz="quarter" idx="12"/>
          </p:nvPr>
        </p:nvSpPr>
        <p:spPr>
          <a:xfrm>
            <a:off x="9245600" y="6416676"/>
            <a:ext cx="2844800" cy="365125"/>
          </a:xfrm>
          <a:prstGeom prst="rect">
            <a:avLst/>
          </a:prstGeom>
        </p:spPr>
        <p:txBody>
          <a:bodyPr anchor="b"/>
          <a:lstStyle>
            <a:lvl1pPr>
              <a:defRPr sz="1333">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5426" y="6183307"/>
            <a:ext cx="622501" cy="650699"/>
          </a:xfrm>
          <a:prstGeom prst="rect">
            <a:avLst/>
          </a:prstGeom>
        </p:spPr>
      </p:pic>
    </p:spTree>
    <p:extLst>
      <p:ext uri="{BB962C8B-B14F-4D97-AF65-F5344CB8AC3E}">
        <p14:creationId xmlns:p14="http://schemas.microsoft.com/office/powerpoint/2010/main" val="30421557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70413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 Blue">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203707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 Orange">
    <p:bg>
      <p:bgPr>
        <a:solidFill>
          <a:schemeClr val="accent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34018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 YellowGreen">
    <p:bg>
      <p:bgPr>
        <a:solidFill>
          <a:schemeClr val="accent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79561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 Gray">
    <p:bg>
      <p:bgPr>
        <a:solidFill>
          <a:schemeClr val="accent5">
            <a:lumMod val="20000"/>
            <a:lumOff val="8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105776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99703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5C76A076-0EB6-4ACF-BC93-AE169B35ECF5}" type="slidenum">
              <a:rPr lang="en-US" smtClean="0"/>
              <a:pPr/>
              <a:t>‹#›</a:t>
            </a:fld>
            <a:endParaRPr lang="en-US" dirty="0"/>
          </a:p>
        </p:txBody>
      </p:sp>
    </p:spTree>
    <p:extLst>
      <p:ext uri="{BB962C8B-B14F-4D97-AF65-F5344CB8AC3E}">
        <p14:creationId xmlns:p14="http://schemas.microsoft.com/office/powerpoint/2010/main" val="28343132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SAS -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a:solidFill>
                  <a:schemeClr val="accent5"/>
                </a:solidFill>
              </a:defRPr>
            </a:lvl1pPr>
          </a:lstStyle>
          <a:p>
            <a:r>
              <a:rPr lang="en-US" dirty="0"/>
              <a:t>Click to Add Slide Title</a:t>
            </a:r>
          </a:p>
        </p:txBody>
      </p:sp>
      <p:sp>
        <p:nvSpPr>
          <p:cNvPr id="4" name="Text Placeholder 2">
            <a:extLst>
              <a:ext uri="{FF2B5EF4-FFF2-40B4-BE49-F238E27FC236}">
                <a16:creationId xmlns:a16="http://schemas.microsoft.com/office/drawing/2014/main" id="{94E85CBA-188F-58DF-65B2-BD90C57AB500}"/>
              </a:ext>
            </a:extLst>
          </p:cNvPr>
          <p:cNvSpPr>
            <a:spLocks noGrp="1"/>
          </p:cNvSpPr>
          <p:nvPr>
            <p:ph idx="1"/>
          </p:nvPr>
        </p:nvSpPr>
        <p:spPr>
          <a:xfrm>
            <a:off x="838200" y="1600201"/>
            <a:ext cx="10515600" cy="4576764"/>
          </a:xfrm>
          <a:prstGeom prst="rect">
            <a:avLst/>
          </a:prstGeom>
        </p:spPr>
        <p:txBody>
          <a:bodyPr vert="horz" lIns="0" tIns="0" rIns="0" bIns="0" rtlCol="0">
            <a:normAutofit/>
          </a:bodyPr>
          <a:lstStyle>
            <a:lvl1pPr>
              <a:defRPr sz="2400"/>
            </a:lvl1pPr>
            <a:lvl2pPr>
              <a:defRPr sz="1867"/>
            </a:lvl2pPr>
            <a:lvl3pPr>
              <a:defRPr sz="1600">
                <a:latin typeface="+mn-lt"/>
              </a:defRPr>
            </a:lvl3pPr>
          </a:lstStyle>
          <a:p>
            <a:pPr lvl="0"/>
            <a:r>
              <a:rPr lang="en-US"/>
              <a:t>Click to edit Master text styles</a:t>
            </a:r>
          </a:p>
          <a:p>
            <a:pPr lvl="1"/>
            <a:r>
              <a:rPr lang="en-US"/>
              <a:t>Second level</a:t>
            </a:r>
          </a:p>
          <a:p>
            <a:pPr lvl="2"/>
            <a:r>
              <a:rPr lang="en-US"/>
              <a:t>Third level</a:t>
            </a:r>
          </a:p>
        </p:txBody>
      </p:sp>
      <p:sp>
        <p:nvSpPr>
          <p:cNvPr id="8" name="Text Placeholder 4">
            <a:extLst>
              <a:ext uri="{FF2B5EF4-FFF2-40B4-BE49-F238E27FC236}">
                <a16:creationId xmlns:a16="http://schemas.microsoft.com/office/drawing/2014/main" id="{9A71ABFD-7D9E-8B81-8F10-AD3B259CD532}"/>
              </a:ext>
            </a:extLst>
          </p:cNvPr>
          <p:cNvSpPr>
            <a:spLocks noGrp="1"/>
          </p:cNvSpPr>
          <p:nvPr>
            <p:ph type="body" sz="quarter" idx="10" hasCustomPrompt="1"/>
          </p:nvPr>
        </p:nvSpPr>
        <p:spPr>
          <a:xfrm>
            <a:off x="838200" y="1041401"/>
            <a:ext cx="10515600" cy="366255"/>
          </a:xfrm>
          <a:prstGeom prst="rect">
            <a:avLst/>
          </a:prstGeom>
        </p:spPr>
        <p:txBody>
          <a:bodyPr anchor="t">
            <a:normAutofit/>
          </a:bodyPr>
          <a:lstStyle>
            <a:lvl1pPr marL="0" indent="0" algn="l">
              <a:buNone/>
              <a:defRPr>
                <a:solidFill>
                  <a:schemeClr val="bg2"/>
                </a:solidFill>
              </a:defRPr>
            </a:lvl1pPr>
            <a:lvl2pPr marL="243834" indent="0">
              <a:buNone/>
              <a:defRPr/>
            </a:lvl2pPr>
            <a:lvl3pPr marL="487668" indent="0">
              <a:buNone/>
              <a:defRPr/>
            </a:lvl3pPr>
            <a:lvl4pPr marL="1371566" indent="0">
              <a:buNone/>
              <a:defRPr/>
            </a:lvl4pPr>
            <a:lvl5pPr marL="1828754" indent="0">
              <a:buNone/>
              <a:defRPr/>
            </a:lvl5pPr>
          </a:lstStyle>
          <a:p>
            <a:pPr lvl="0"/>
            <a:r>
              <a:rPr lang="en-US" dirty="0"/>
              <a:t>Click to Add Subtitle</a:t>
            </a:r>
          </a:p>
        </p:txBody>
      </p:sp>
    </p:spTree>
    <p:custDataLst>
      <p:tags r:id="rId1"/>
    </p:custDataLst>
    <p:extLst>
      <p:ext uri="{BB962C8B-B14F-4D97-AF65-F5344CB8AC3E}">
        <p14:creationId xmlns:p14="http://schemas.microsoft.com/office/powerpoint/2010/main" val="3789244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6="http://schemas.microsoft.com/office/drawing/2014/main"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 Standard">
    <p:spTree>
      <p:nvGrpSpPr>
        <p:cNvPr id="1" name=""/>
        <p:cNvGrpSpPr/>
        <p:nvPr/>
      </p:nvGrpSpPr>
      <p:grpSpPr>
        <a:xfrm>
          <a:off x="0" y="0"/>
          <a:ext cx="0" cy="0"/>
          <a:chOff x="0" y="0"/>
          <a:chExt cx="0" cy="0"/>
        </a:xfrm>
      </p:grpSpPr>
      <p:sp>
        <p:nvSpPr>
          <p:cNvPr id="3" name="Rectangle 2"/>
          <p:cNvSpPr/>
          <p:nvPr/>
        </p:nvSpPr>
        <p:spPr>
          <a:xfrm>
            <a:off x="0" y="3886200"/>
            <a:ext cx="12192000" cy="2514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 name="Title 1"/>
          <p:cNvSpPr>
            <a:spLocks noGrp="1"/>
          </p:cNvSpPr>
          <p:nvPr>
            <p:ph type="ctrTitle"/>
          </p:nvPr>
        </p:nvSpPr>
        <p:spPr>
          <a:xfrm>
            <a:off x="203200" y="4038605"/>
            <a:ext cx="11785600" cy="1422399"/>
          </a:xfrm>
        </p:spPr>
        <p:txBody>
          <a:bodyPr>
            <a:normAutofit/>
          </a:bodyPr>
          <a:lstStyle>
            <a:lvl1pPr algn="ctr">
              <a:defRPr sz="5333"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7" name="Text Placeholder 13"/>
          <p:cNvSpPr>
            <a:spLocks noGrp="1"/>
          </p:cNvSpPr>
          <p:nvPr>
            <p:ph type="body" sz="quarter" idx="12"/>
          </p:nvPr>
        </p:nvSpPr>
        <p:spPr>
          <a:xfrm>
            <a:off x="203200" y="5461001"/>
            <a:ext cx="11785600" cy="812800"/>
          </a:xfrm>
        </p:spPr>
        <p:txBody>
          <a:bodyPr anchor="ctr">
            <a:normAutofit/>
          </a:bodyPr>
          <a:lstStyle>
            <a:lvl1pPr marL="0" indent="0" algn="ctr">
              <a:buNone/>
              <a:defRPr sz="3733">
                <a:solidFill>
                  <a:schemeClr val="bg1"/>
                </a:solidFill>
                <a:effectLst>
                  <a:outerShdw blurRad="38100" dist="38100" dir="2700000" algn="tl">
                    <a:srgbClr val="000000">
                      <a:alpha val="43137"/>
                    </a:srgbClr>
                  </a:outerShdw>
                </a:effectLst>
                <a:latin typeface="PermianSlabSerifTypeface" pitchFamily="50" charset="0"/>
              </a:defRPr>
            </a:lvl1pPr>
          </a:lstStyle>
          <a:p>
            <a:pPr lvl="0"/>
            <a:r>
              <a:rPr lang="en-US"/>
              <a:t>Click to edit Master text styles</a:t>
            </a:r>
          </a:p>
        </p:txBody>
      </p:sp>
      <p:sp>
        <p:nvSpPr>
          <p:cNvPr id="8" name="Text Placeholder 11"/>
          <p:cNvSpPr>
            <a:spLocks noGrp="1"/>
          </p:cNvSpPr>
          <p:nvPr>
            <p:ph type="body" sz="quarter" idx="11" hasCustomPrompt="1"/>
          </p:nvPr>
        </p:nvSpPr>
        <p:spPr>
          <a:xfrm>
            <a:off x="0" y="6400800"/>
            <a:ext cx="12192000" cy="457200"/>
          </a:xfrm>
        </p:spPr>
        <p:txBody>
          <a:bodyPr anchor="ctr">
            <a:normAutofit/>
          </a:bodyPr>
          <a:lstStyle>
            <a:lvl1pPr marL="0" indent="0" algn="ctr">
              <a:buNone/>
              <a:defRPr sz="1467" baseline="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Name, Position | Date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20879" y="452584"/>
            <a:ext cx="2750243" cy="2874816"/>
          </a:xfrm>
          <a:prstGeom prst="rect">
            <a:avLst/>
          </a:prstGeom>
        </p:spPr>
      </p:pic>
    </p:spTree>
    <p:extLst>
      <p:ext uri="{BB962C8B-B14F-4D97-AF65-F5344CB8AC3E}">
        <p14:creationId xmlns:p14="http://schemas.microsoft.com/office/powerpoint/2010/main" val="7662000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5C76A076-0EB6-4ACF-BC93-AE169B35ECF5}" type="slidenum">
              <a:rPr lang="en-US" smtClean="0"/>
              <a:pPr/>
              <a:t>‹#›</a:t>
            </a:fld>
            <a:endParaRPr lang="en-US" dirty="0"/>
          </a:p>
        </p:txBody>
      </p:sp>
    </p:spTree>
    <p:extLst>
      <p:ext uri="{BB962C8B-B14F-4D97-AF65-F5344CB8AC3E}">
        <p14:creationId xmlns:p14="http://schemas.microsoft.com/office/powerpoint/2010/main" val="420106448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itle - Photo">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6096000" y="0"/>
            <a:ext cx="6096000" cy="6858000"/>
          </a:xfrm>
        </p:spPr>
        <p:txBody>
          <a:bodyPr/>
          <a:lstStyle>
            <a:lvl1pPr marL="0" indent="0">
              <a:buNone/>
              <a:defRPr/>
            </a:lvl1pPr>
          </a:lstStyle>
          <a:p>
            <a:r>
              <a:rPr lang="en-US" dirty="0"/>
              <a:t>Click icon to add picture</a:t>
            </a:r>
          </a:p>
        </p:txBody>
      </p:sp>
      <p:sp>
        <p:nvSpPr>
          <p:cNvPr id="10" name="Title 9"/>
          <p:cNvSpPr>
            <a:spLocks noGrp="1"/>
          </p:cNvSpPr>
          <p:nvPr>
            <p:ph type="title"/>
          </p:nvPr>
        </p:nvSpPr>
        <p:spPr>
          <a:xfrm>
            <a:off x="508000" y="2209801"/>
            <a:ext cx="5283200" cy="2235200"/>
          </a:xfrm>
        </p:spPr>
        <p:txBody>
          <a:bodyPr>
            <a:noAutofit/>
          </a:bodyPr>
          <a:lstStyle>
            <a:lvl1pPr marL="0" indent="0" algn="l">
              <a:defRPr sz="4800">
                <a:effectLst/>
                <a:latin typeface="PermianSlabSerifTypeface" pitchFamily="50" charset="0"/>
              </a:defRPr>
            </a:lvl1pPr>
          </a:lstStyle>
          <a:p>
            <a:r>
              <a:rPr lang="en-US"/>
              <a:t>Click to edit Master title style</a:t>
            </a:r>
            <a:endParaRPr lang="en-US" dirty="0"/>
          </a:p>
        </p:txBody>
      </p:sp>
      <p:sp>
        <p:nvSpPr>
          <p:cNvPr id="12" name="Text Placeholder 11"/>
          <p:cNvSpPr>
            <a:spLocks noGrp="1"/>
          </p:cNvSpPr>
          <p:nvPr>
            <p:ph type="body" sz="quarter" idx="11" hasCustomPrompt="1"/>
          </p:nvPr>
        </p:nvSpPr>
        <p:spPr>
          <a:xfrm>
            <a:off x="508000" y="5562600"/>
            <a:ext cx="5384800" cy="1117600"/>
          </a:xfrm>
        </p:spPr>
        <p:txBody>
          <a:bodyPr anchor="b">
            <a:normAutofit/>
          </a:bodyPr>
          <a:lstStyle>
            <a:lvl1pPr marL="0" indent="0">
              <a:buNone/>
              <a:defRPr sz="1467">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Name, Position</a:t>
            </a:r>
          </a:p>
          <a:p>
            <a:pPr lvl="0"/>
            <a:r>
              <a:rPr lang="en-US" dirty="0"/>
              <a:t>Date</a:t>
            </a:r>
          </a:p>
        </p:txBody>
      </p:sp>
      <p:sp>
        <p:nvSpPr>
          <p:cNvPr id="14" name="Text Placeholder 13"/>
          <p:cNvSpPr>
            <a:spLocks noGrp="1"/>
          </p:cNvSpPr>
          <p:nvPr>
            <p:ph type="body" sz="quarter" idx="12" hasCustomPrompt="1"/>
          </p:nvPr>
        </p:nvSpPr>
        <p:spPr>
          <a:xfrm>
            <a:off x="508000" y="4445001"/>
            <a:ext cx="5283200" cy="812800"/>
          </a:xfrm>
        </p:spPr>
        <p:txBody>
          <a:bodyPr>
            <a:normAutofit/>
          </a:bodyPr>
          <a:lstStyle>
            <a:lvl1pPr marL="0" indent="0">
              <a:buNone/>
              <a:defRPr sz="3733">
                <a:solidFill>
                  <a:schemeClr val="accent5"/>
                </a:solidFill>
                <a:latin typeface="PermianSlabSerifTypeface" pitchFamily="50" charset="0"/>
              </a:defRPr>
            </a:lvl1pPr>
          </a:lstStyle>
          <a:p>
            <a:pPr lvl="0"/>
            <a:r>
              <a:rPr lang="en-US" dirty="0"/>
              <a:t>Sub-Title</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0306" y="177800"/>
            <a:ext cx="1807388" cy="1889256"/>
          </a:xfrm>
          <a:prstGeom prst="rect">
            <a:avLst/>
          </a:prstGeom>
        </p:spPr>
      </p:pic>
    </p:spTree>
    <p:extLst>
      <p:ext uri="{BB962C8B-B14F-4D97-AF65-F5344CB8AC3E}">
        <p14:creationId xmlns:p14="http://schemas.microsoft.com/office/powerpoint/2010/main" val="19055415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Sub-Title">
    <p:spTree>
      <p:nvGrpSpPr>
        <p:cNvPr id="1" name=""/>
        <p:cNvGrpSpPr/>
        <p:nvPr/>
      </p:nvGrpSpPr>
      <p:grpSpPr>
        <a:xfrm>
          <a:off x="0" y="0"/>
          <a:ext cx="0" cy="0"/>
          <a:chOff x="0" y="0"/>
          <a:chExt cx="0" cy="0"/>
        </a:xfrm>
      </p:grpSpPr>
      <p:sp>
        <p:nvSpPr>
          <p:cNvPr id="4" name="Rectangle 3"/>
          <p:cNvSpPr/>
          <p:nvPr/>
        </p:nvSpPr>
        <p:spPr>
          <a:xfrm>
            <a:off x="3454400" y="3874771"/>
            <a:ext cx="8737600" cy="22402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 name="Title 1"/>
          <p:cNvSpPr>
            <a:spLocks noGrp="1"/>
          </p:cNvSpPr>
          <p:nvPr>
            <p:ph type="ctrTitle"/>
          </p:nvPr>
        </p:nvSpPr>
        <p:spPr>
          <a:xfrm>
            <a:off x="3556000" y="3874771"/>
            <a:ext cx="8432800" cy="2240280"/>
          </a:xfrm>
        </p:spPr>
        <p:txBody>
          <a:bodyPr/>
          <a:lstStyle>
            <a:lvl1pPr algn="r">
              <a:defRPr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dirty="0"/>
              <a:t>Click to edit Master title style</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3955" y="3873501"/>
            <a:ext cx="2144419" cy="2241551"/>
          </a:xfrm>
          <a:prstGeom prst="rect">
            <a:avLst/>
          </a:prstGeom>
        </p:spPr>
      </p:pic>
    </p:spTree>
    <p:extLst>
      <p:ext uri="{BB962C8B-B14F-4D97-AF65-F5344CB8AC3E}">
        <p14:creationId xmlns:p14="http://schemas.microsoft.com/office/powerpoint/2010/main" val="39740409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Body - TN Mark">
    <p:spTree>
      <p:nvGrpSpPr>
        <p:cNvPr id="1" name=""/>
        <p:cNvGrpSpPr/>
        <p:nvPr/>
      </p:nvGrpSpPr>
      <p:grpSpPr>
        <a:xfrm>
          <a:off x="0" y="0"/>
          <a:ext cx="0" cy="0"/>
          <a:chOff x="0" y="0"/>
          <a:chExt cx="0" cy="0"/>
        </a:xfrm>
      </p:grpSpPr>
      <p:sp>
        <p:nvSpPr>
          <p:cNvPr id="7" name="Rectangle 6"/>
          <p:cNvSpPr/>
          <p:nvPr/>
        </p:nvSpPr>
        <p:spPr>
          <a:xfrm>
            <a:off x="0" y="177801"/>
            <a:ext cx="12192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 name="Title 1"/>
          <p:cNvSpPr>
            <a:spLocks noGrp="1"/>
          </p:cNvSpPr>
          <p:nvPr>
            <p:ph type="title"/>
          </p:nvPr>
        </p:nvSpPr>
        <p:spPr>
          <a:xfrm>
            <a:off x="203200" y="177803"/>
            <a:ext cx="11785600" cy="825500"/>
          </a:xfrm>
        </p:spPr>
        <p:txBody>
          <a:bodyPr>
            <a:noAutofit/>
          </a:bodyPr>
          <a:lstStyle>
            <a:lvl1pPr algn="l">
              <a:defRPr sz="4267"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03200" y="1143000"/>
            <a:ext cx="11785600" cy="5562600"/>
          </a:xfrm>
        </p:spPr>
        <p:txBody>
          <a:bodyPr>
            <a:normAutofit/>
          </a:bodyPr>
          <a:lstStyle>
            <a:lvl1pPr>
              <a:buClr>
                <a:schemeClr val="bg2"/>
              </a:buClr>
              <a:defRPr sz="3200">
                <a:latin typeface="Open Sans" panose="020B0606030504020204" pitchFamily="34" charset="0"/>
                <a:ea typeface="Open Sans" panose="020B0606030504020204" pitchFamily="34" charset="0"/>
                <a:cs typeface="Open Sans" panose="020B0606030504020204" pitchFamily="34" charset="0"/>
              </a:defRPr>
            </a:lvl1pPr>
            <a:lvl2pPr>
              <a:buClr>
                <a:schemeClr val="bg2"/>
              </a:buClr>
              <a:defRPr sz="2667">
                <a:latin typeface="Open Sans" panose="020B0606030504020204" pitchFamily="34" charset="0"/>
                <a:ea typeface="Open Sans" panose="020B0606030504020204" pitchFamily="34" charset="0"/>
                <a:cs typeface="Open Sans" panose="020B0606030504020204" pitchFamily="34" charset="0"/>
              </a:defRPr>
            </a:lvl2pPr>
            <a:lvl3pPr>
              <a:buClr>
                <a:schemeClr val="bg2"/>
              </a:buClr>
              <a:defRPr sz="2400">
                <a:latin typeface="Open Sans" panose="020B0606030504020204" pitchFamily="34" charset="0"/>
                <a:ea typeface="Open Sans" panose="020B0606030504020204" pitchFamily="34" charset="0"/>
                <a:cs typeface="Open Sans" panose="020B0606030504020204" pitchFamily="34" charset="0"/>
              </a:defRPr>
            </a:lvl3pPr>
            <a:lvl4pPr>
              <a:buClr>
                <a:schemeClr val="bg2"/>
              </a:buClr>
              <a:defRPr sz="2133">
                <a:latin typeface="Open Sans" panose="020B0606030504020204" pitchFamily="34" charset="0"/>
                <a:ea typeface="Open Sans" panose="020B0606030504020204" pitchFamily="34" charset="0"/>
                <a:cs typeface="Open Sans" panose="020B0606030504020204" pitchFamily="34" charset="0"/>
              </a:defRPr>
            </a:lvl4pPr>
            <a:lvl5pPr>
              <a:buClr>
                <a:schemeClr val="bg2"/>
              </a:buClr>
              <a:defRPr sz="2133">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90066" y="5920244"/>
            <a:ext cx="753228" cy="787345"/>
          </a:xfrm>
          <a:prstGeom prst="rect">
            <a:avLst/>
          </a:prstGeom>
        </p:spPr>
      </p:pic>
    </p:spTree>
    <p:extLst>
      <p:ext uri="{BB962C8B-B14F-4D97-AF65-F5344CB8AC3E}">
        <p14:creationId xmlns:p14="http://schemas.microsoft.com/office/powerpoint/2010/main" val="904745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Body">
    <p:spTree>
      <p:nvGrpSpPr>
        <p:cNvPr id="1" name=""/>
        <p:cNvGrpSpPr/>
        <p:nvPr/>
      </p:nvGrpSpPr>
      <p:grpSpPr>
        <a:xfrm>
          <a:off x="0" y="0"/>
          <a:ext cx="0" cy="0"/>
          <a:chOff x="0" y="0"/>
          <a:chExt cx="0" cy="0"/>
        </a:xfrm>
      </p:grpSpPr>
      <p:sp>
        <p:nvSpPr>
          <p:cNvPr id="7" name="Rectangle 6"/>
          <p:cNvSpPr/>
          <p:nvPr/>
        </p:nvSpPr>
        <p:spPr>
          <a:xfrm>
            <a:off x="0" y="177801"/>
            <a:ext cx="12192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 name="Title 1"/>
          <p:cNvSpPr>
            <a:spLocks noGrp="1"/>
          </p:cNvSpPr>
          <p:nvPr>
            <p:ph type="title"/>
          </p:nvPr>
        </p:nvSpPr>
        <p:spPr>
          <a:xfrm>
            <a:off x="203200" y="177803"/>
            <a:ext cx="11785600" cy="825500"/>
          </a:xfrm>
        </p:spPr>
        <p:txBody>
          <a:bodyPr>
            <a:noAutofit/>
          </a:bodyPr>
          <a:lstStyle>
            <a:lvl1pPr algn="l">
              <a:defRPr sz="4267"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03200" y="1143000"/>
            <a:ext cx="11785600" cy="5009267"/>
          </a:xfrm>
        </p:spPr>
        <p:txBody>
          <a:bodyPr>
            <a:normAutofit/>
          </a:bodyPr>
          <a:lstStyle>
            <a:lvl1pPr>
              <a:buClr>
                <a:schemeClr val="bg2"/>
              </a:buClr>
              <a:defRPr sz="3200">
                <a:latin typeface="Open Sans" panose="020B0606030504020204" pitchFamily="34" charset="0"/>
                <a:ea typeface="Open Sans" panose="020B0606030504020204" pitchFamily="34" charset="0"/>
                <a:cs typeface="Open Sans" panose="020B0606030504020204" pitchFamily="34" charset="0"/>
              </a:defRPr>
            </a:lvl1pPr>
            <a:lvl2pPr>
              <a:buClr>
                <a:schemeClr val="bg2"/>
              </a:buClr>
              <a:defRPr sz="2667">
                <a:latin typeface="Open Sans" panose="020B0606030504020204" pitchFamily="34" charset="0"/>
                <a:ea typeface="Open Sans" panose="020B0606030504020204" pitchFamily="34" charset="0"/>
                <a:cs typeface="Open Sans" panose="020B0606030504020204" pitchFamily="34" charset="0"/>
              </a:defRPr>
            </a:lvl2pPr>
            <a:lvl3pPr>
              <a:buClr>
                <a:schemeClr val="bg2"/>
              </a:buClr>
              <a:defRPr sz="2400">
                <a:latin typeface="Open Sans" panose="020B0606030504020204" pitchFamily="34" charset="0"/>
                <a:ea typeface="Open Sans" panose="020B0606030504020204" pitchFamily="34" charset="0"/>
                <a:cs typeface="Open Sans" panose="020B0606030504020204" pitchFamily="34" charset="0"/>
              </a:defRPr>
            </a:lvl3pPr>
            <a:lvl4pPr>
              <a:buClr>
                <a:schemeClr val="bg2"/>
              </a:buClr>
              <a:defRPr sz="2133">
                <a:latin typeface="Open Sans" panose="020B0606030504020204" pitchFamily="34" charset="0"/>
                <a:ea typeface="Open Sans" panose="020B0606030504020204" pitchFamily="34" charset="0"/>
                <a:cs typeface="Open Sans" panose="020B0606030504020204" pitchFamily="34" charset="0"/>
              </a:defRPr>
            </a:lvl4pPr>
            <a:lvl5pPr>
              <a:buClr>
                <a:schemeClr val="bg2"/>
              </a:buClr>
              <a:defRPr sz="2133">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Rectangle 9"/>
          <p:cNvSpPr/>
          <p:nvPr/>
        </p:nvSpPr>
        <p:spPr>
          <a:xfrm>
            <a:off x="0" y="6152267"/>
            <a:ext cx="12192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 name="Footer Placeholder 4"/>
          <p:cNvSpPr>
            <a:spLocks noGrp="1"/>
          </p:cNvSpPr>
          <p:nvPr>
            <p:ph type="ftr" sz="quarter" idx="11"/>
          </p:nvPr>
        </p:nvSpPr>
        <p:spPr>
          <a:xfrm>
            <a:off x="4165600" y="6416676"/>
            <a:ext cx="3860800" cy="365125"/>
          </a:xfrm>
        </p:spPr>
        <p:txBody>
          <a:bodyPr anchor="b"/>
          <a:lstStyle>
            <a:lvl1pPr>
              <a:defRPr sz="1333"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9245600" y="6416676"/>
            <a:ext cx="2844800" cy="365125"/>
          </a:xfrm>
          <a:prstGeom prst="rect">
            <a:avLst/>
          </a:prstGeom>
        </p:spPr>
        <p:txBody>
          <a:bodyPr anchor="b"/>
          <a:lstStyle>
            <a:lvl1pPr>
              <a:defRPr sz="1333">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5426" y="6183307"/>
            <a:ext cx="622501" cy="650699"/>
          </a:xfrm>
          <a:prstGeom prst="rect">
            <a:avLst/>
          </a:prstGeom>
        </p:spPr>
      </p:pic>
    </p:spTree>
    <p:extLst>
      <p:ext uri="{BB962C8B-B14F-4D97-AF65-F5344CB8AC3E}">
        <p14:creationId xmlns:p14="http://schemas.microsoft.com/office/powerpoint/2010/main" val="1271264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Body - Red">
    <p:spTree>
      <p:nvGrpSpPr>
        <p:cNvPr id="1" name=""/>
        <p:cNvGrpSpPr/>
        <p:nvPr/>
      </p:nvGrpSpPr>
      <p:grpSpPr>
        <a:xfrm>
          <a:off x="0" y="0"/>
          <a:ext cx="0" cy="0"/>
          <a:chOff x="0" y="0"/>
          <a:chExt cx="0" cy="0"/>
        </a:xfrm>
      </p:grpSpPr>
      <p:sp>
        <p:nvSpPr>
          <p:cNvPr id="7" name="Rectangle 6"/>
          <p:cNvSpPr/>
          <p:nvPr/>
        </p:nvSpPr>
        <p:spPr>
          <a:xfrm>
            <a:off x="0" y="177801"/>
            <a:ext cx="12192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 name="Title 1"/>
          <p:cNvSpPr>
            <a:spLocks noGrp="1"/>
          </p:cNvSpPr>
          <p:nvPr>
            <p:ph type="title"/>
          </p:nvPr>
        </p:nvSpPr>
        <p:spPr>
          <a:xfrm>
            <a:off x="203200" y="177803"/>
            <a:ext cx="11785600" cy="825500"/>
          </a:xfrm>
        </p:spPr>
        <p:txBody>
          <a:bodyPr>
            <a:noAutofit/>
          </a:bodyPr>
          <a:lstStyle>
            <a:lvl1pPr algn="l">
              <a:defRPr sz="4267"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03200" y="1162937"/>
            <a:ext cx="11785600" cy="5009265"/>
          </a:xfrm>
        </p:spPr>
        <p:txBody>
          <a:bodyPr>
            <a:normAutofit/>
          </a:bodyPr>
          <a:lstStyle>
            <a:lvl1pPr>
              <a:buClr>
                <a:srgbClr val="FF0F00"/>
              </a:buClr>
              <a:defRPr sz="32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667">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2133">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2133">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p:nvSpPr>
        <p:spPr>
          <a:xfrm>
            <a:off x="0" y="990602"/>
            <a:ext cx="12192000" cy="88900"/>
          </a:xfrm>
          <a:prstGeom prst="rect">
            <a:avLst/>
          </a:prstGeom>
          <a:solidFill>
            <a:srgbClr val="FF0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Rectangle 10"/>
          <p:cNvSpPr/>
          <p:nvPr/>
        </p:nvSpPr>
        <p:spPr>
          <a:xfrm>
            <a:off x="0" y="6152267"/>
            <a:ext cx="12192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Footer Placeholder 4"/>
          <p:cNvSpPr>
            <a:spLocks noGrp="1"/>
          </p:cNvSpPr>
          <p:nvPr>
            <p:ph type="ftr" sz="quarter" idx="11"/>
          </p:nvPr>
        </p:nvSpPr>
        <p:spPr>
          <a:xfrm>
            <a:off x="4165600" y="6416676"/>
            <a:ext cx="3860800" cy="365125"/>
          </a:xfrm>
        </p:spPr>
        <p:txBody>
          <a:bodyPr anchor="b"/>
          <a:lstStyle>
            <a:lvl1pPr>
              <a:defRPr sz="1333"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3" name="Slide Number Placeholder 5"/>
          <p:cNvSpPr>
            <a:spLocks noGrp="1"/>
          </p:cNvSpPr>
          <p:nvPr>
            <p:ph type="sldNum" sz="quarter" idx="12"/>
          </p:nvPr>
        </p:nvSpPr>
        <p:spPr>
          <a:xfrm>
            <a:off x="9245600" y="6416676"/>
            <a:ext cx="2844800" cy="365125"/>
          </a:xfrm>
          <a:prstGeom prst="rect">
            <a:avLst/>
          </a:prstGeom>
        </p:spPr>
        <p:txBody>
          <a:bodyPr anchor="b"/>
          <a:lstStyle>
            <a:lvl1pPr>
              <a:defRPr sz="1333">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5426" y="6183307"/>
            <a:ext cx="622501" cy="650699"/>
          </a:xfrm>
          <a:prstGeom prst="rect">
            <a:avLst/>
          </a:prstGeom>
        </p:spPr>
      </p:pic>
    </p:spTree>
    <p:extLst>
      <p:ext uri="{BB962C8B-B14F-4D97-AF65-F5344CB8AC3E}">
        <p14:creationId xmlns:p14="http://schemas.microsoft.com/office/powerpoint/2010/main" val="329624955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ody - Orange">
    <p:spTree>
      <p:nvGrpSpPr>
        <p:cNvPr id="1" name=""/>
        <p:cNvGrpSpPr/>
        <p:nvPr/>
      </p:nvGrpSpPr>
      <p:grpSpPr>
        <a:xfrm>
          <a:off x="0" y="0"/>
          <a:ext cx="0" cy="0"/>
          <a:chOff x="0" y="0"/>
          <a:chExt cx="0" cy="0"/>
        </a:xfrm>
      </p:grpSpPr>
      <p:sp>
        <p:nvSpPr>
          <p:cNvPr id="12" name="Rectangle 11"/>
          <p:cNvSpPr/>
          <p:nvPr/>
        </p:nvSpPr>
        <p:spPr>
          <a:xfrm>
            <a:off x="0" y="177801"/>
            <a:ext cx="12192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 name="Title 1"/>
          <p:cNvSpPr>
            <a:spLocks noGrp="1"/>
          </p:cNvSpPr>
          <p:nvPr>
            <p:ph type="title"/>
          </p:nvPr>
        </p:nvSpPr>
        <p:spPr>
          <a:xfrm>
            <a:off x="203200" y="177803"/>
            <a:ext cx="11785600" cy="825500"/>
          </a:xfrm>
        </p:spPr>
        <p:txBody>
          <a:bodyPr>
            <a:noAutofit/>
          </a:bodyPr>
          <a:lstStyle>
            <a:lvl1pPr algn="l">
              <a:defRPr sz="4267"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14" name="Content Placeholder 2"/>
          <p:cNvSpPr>
            <a:spLocks noGrp="1"/>
          </p:cNvSpPr>
          <p:nvPr>
            <p:ph idx="1"/>
          </p:nvPr>
        </p:nvSpPr>
        <p:spPr>
          <a:xfrm>
            <a:off x="203200" y="1193801"/>
            <a:ext cx="11785600" cy="4958465"/>
          </a:xfrm>
        </p:spPr>
        <p:txBody>
          <a:bodyPr>
            <a:normAutofit/>
          </a:bodyPr>
          <a:lstStyle>
            <a:lvl1pPr>
              <a:buClr>
                <a:schemeClr val="accent3"/>
              </a:buClr>
              <a:defRPr sz="3200">
                <a:latin typeface="Open Sans" panose="020B0606030504020204" pitchFamily="34" charset="0"/>
                <a:ea typeface="Open Sans" panose="020B0606030504020204" pitchFamily="34" charset="0"/>
                <a:cs typeface="Open Sans" panose="020B0606030504020204" pitchFamily="34" charset="0"/>
              </a:defRPr>
            </a:lvl1pPr>
            <a:lvl2pPr>
              <a:buClr>
                <a:schemeClr val="accent3"/>
              </a:buClr>
              <a:defRPr sz="2667">
                <a:latin typeface="Open Sans" panose="020B0606030504020204" pitchFamily="34" charset="0"/>
                <a:ea typeface="Open Sans" panose="020B0606030504020204" pitchFamily="34" charset="0"/>
                <a:cs typeface="Open Sans" panose="020B0606030504020204" pitchFamily="34" charset="0"/>
              </a:defRPr>
            </a:lvl2pPr>
            <a:lvl3pPr>
              <a:buClr>
                <a:schemeClr val="accent3"/>
              </a:buClr>
              <a:defRPr sz="2400">
                <a:latin typeface="Open Sans" panose="020B0606030504020204" pitchFamily="34" charset="0"/>
                <a:ea typeface="Open Sans" panose="020B0606030504020204" pitchFamily="34" charset="0"/>
                <a:cs typeface="Open Sans" panose="020B0606030504020204" pitchFamily="34" charset="0"/>
              </a:defRPr>
            </a:lvl3pPr>
            <a:lvl4pPr>
              <a:buClr>
                <a:schemeClr val="accent3"/>
              </a:buClr>
              <a:defRPr sz="2133">
                <a:latin typeface="Open Sans" panose="020B0606030504020204" pitchFamily="34" charset="0"/>
                <a:ea typeface="Open Sans" panose="020B0606030504020204" pitchFamily="34" charset="0"/>
                <a:cs typeface="Open Sans" panose="020B0606030504020204" pitchFamily="34" charset="0"/>
              </a:defRPr>
            </a:lvl4pPr>
            <a:lvl5pPr>
              <a:buClr>
                <a:schemeClr val="accent3"/>
              </a:buClr>
              <a:defRPr sz="2133">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Rectangle 16"/>
          <p:cNvSpPr/>
          <p:nvPr/>
        </p:nvSpPr>
        <p:spPr>
          <a:xfrm>
            <a:off x="0" y="990602"/>
            <a:ext cx="12192000" cy="88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Rectangle 10"/>
          <p:cNvSpPr/>
          <p:nvPr/>
        </p:nvSpPr>
        <p:spPr>
          <a:xfrm>
            <a:off x="0" y="6152266"/>
            <a:ext cx="12192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 name="Footer Placeholder 4"/>
          <p:cNvSpPr>
            <a:spLocks noGrp="1"/>
          </p:cNvSpPr>
          <p:nvPr>
            <p:ph type="ftr" sz="quarter" idx="11"/>
          </p:nvPr>
        </p:nvSpPr>
        <p:spPr>
          <a:xfrm>
            <a:off x="4165600" y="6416676"/>
            <a:ext cx="3860800" cy="365125"/>
          </a:xfrm>
        </p:spPr>
        <p:txBody>
          <a:bodyPr anchor="b"/>
          <a:lstStyle>
            <a:lvl1pPr>
              <a:defRPr sz="1333"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9245600" y="6416676"/>
            <a:ext cx="2844800" cy="365125"/>
          </a:xfrm>
          <a:prstGeom prst="rect">
            <a:avLst/>
          </a:prstGeom>
        </p:spPr>
        <p:txBody>
          <a:bodyPr anchor="b"/>
          <a:lstStyle>
            <a:lvl1pPr>
              <a:defRPr sz="1333">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5426" y="6183307"/>
            <a:ext cx="622501" cy="650699"/>
          </a:xfrm>
          <a:prstGeom prst="rect">
            <a:avLst/>
          </a:prstGeom>
        </p:spPr>
      </p:pic>
    </p:spTree>
    <p:extLst>
      <p:ext uri="{BB962C8B-B14F-4D97-AF65-F5344CB8AC3E}">
        <p14:creationId xmlns:p14="http://schemas.microsoft.com/office/powerpoint/2010/main" val="258116289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Body - Blue">
    <p:spTree>
      <p:nvGrpSpPr>
        <p:cNvPr id="1" name=""/>
        <p:cNvGrpSpPr/>
        <p:nvPr/>
      </p:nvGrpSpPr>
      <p:grpSpPr>
        <a:xfrm>
          <a:off x="0" y="0"/>
          <a:ext cx="0" cy="0"/>
          <a:chOff x="0" y="0"/>
          <a:chExt cx="0" cy="0"/>
        </a:xfrm>
      </p:grpSpPr>
      <p:sp>
        <p:nvSpPr>
          <p:cNvPr id="7" name="Rectangle 6"/>
          <p:cNvSpPr/>
          <p:nvPr/>
        </p:nvSpPr>
        <p:spPr>
          <a:xfrm>
            <a:off x="0" y="177801"/>
            <a:ext cx="12192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 name="Title 1"/>
          <p:cNvSpPr>
            <a:spLocks noGrp="1"/>
          </p:cNvSpPr>
          <p:nvPr>
            <p:ph type="title"/>
          </p:nvPr>
        </p:nvSpPr>
        <p:spPr>
          <a:xfrm>
            <a:off x="203200" y="177803"/>
            <a:ext cx="11785600" cy="825500"/>
          </a:xfrm>
        </p:spPr>
        <p:txBody>
          <a:bodyPr>
            <a:noAutofit/>
          </a:bodyPr>
          <a:lstStyle>
            <a:lvl1pPr algn="l">
              <a:defRPr sz="4267"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03200" y="1193801"/>
            <a:ext cx="11785600" cy="4958465"/>
          </a:xfrm>
        </p:spPr>
        <p:txBody>
          <a:bodyPr>
            <a:normAutofit/>
          </a:bodyPr>
          <a:lstStyle>
            <a:lvl1pPr>
              <a:buClr>
                <a:schemeClr val="accent1"/>
              </a:buClr>
              <a:defRPr sz="3200">
                <a:latin typeface="Open Sans" panose="020B0606030504020204" pitchFamily="34" charset="0"/>
                <a:ea typeface="Open Sans" panose="020B0606030504020204" pitchFamily="34" charset="0"/>
                <a:cs typeface="Open Sans" panose="020B0606030504020204" pitchFamily="34" charset="0"/>
              </a:defRPr>
            </a:lvl1pPr>
            <a:lvl2pPr>
              <a:buClr>
                <a:schemeClr val="accent1"/>
              </a:buClr>
              <a:defRPr sz="2667">
                <a:latin typeface="Open Sans" panose="020B0606030504020204" pitchFamily="34" charset="0"/>
                <a:ea typeface="Open Sans" panose="020B0606030504020204" pitchFamily="34" charset="0"/>
                <a:cs typeface="Open Sans" panose="020B0606030504020204" pitchFamily="34" charset="0"/>
              </a:defRPr>
            </a:lvl2pPr>
            <a:lvl3pPr>
              <a:buClr>
                <a:schemeClr val="accent1"/>
              </a:buClr>
              <a:defRPr sz="2400">
                <a:latin typeface="Open Sans" panose="020B0606030504020204" pitchFamily="34" charset="0"/>
                <a:ea typeface="Open Sans" panose="020B0606030504020204" pitchFamily="34" charset="0"/>
                <a:cs typeface="Open Sans" panose="020B0606030504020204" pitchFamily="34" charset="0"/>
              </a:defRPr>
            </a:lvl3pPr>
            <a:lvl4pPr>
              <a:buClr>
                <a:schemeClr val="accent1"/>
              </a:buClr>
              <a:defRPr sz="2133">
                <a:latin typeface="Open Sans" panose="020B0606030504020204" pitchFamily="34" charset="0"/>
                <a:ea typeface="Open Sans" panose="020B0606030504020204" pitchFamily="34" charset="0"/>
                <a:cs typeface="Open Sans" panose="020B0606030504020204" pitchFamily="34" charset="0"/>
              </a:defRPr>
            </a:lvl4pPr>
            <a:lvl5pPr>
              <a:buClr>
                <a:schemeClr val="accent1"/>
              </a:buClr>
              <a:defRPr sz="2133">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p:nvSpPr>
        <p:spPr>
          <a:xfrm>
            <a:off x="0" y="990602"/>
            <a:ext cx="12192000" cy="889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Rectangle 10"/>
          <p:cNvSpPr/>
          <p:nvPr/>
        </p:nvSpPr>
        <p:spPr>
          <a:xfrm>
            <a:off x="0" y="6152267"/>
            <a:ext cx="12192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Footer Placeholder 4"/>
          <p:cNvSpPr>
            <a:spLocks noGrp="1"/>
          </p:cNvSpPr>
          <p:nvPr>
            <p:ph type="ftr" sz="quarter" idx="11"/>
          </p:nvPr>
        </p:nvSpPr>
        <p:spPr>
          <a:xfrm>
            <a:off x="4165600" y="6416676"/>
            <a:ext cx="3860800" cy="365125"/>
          </a:xfrm>
        </p:spPr>
        <p:txBody>
          <a:bodyPr anchor="b"/>
          <a:lstStyle>
            <a:lvl1pPr>
              <a:defRPr sz="1333"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3" name="Slide Number Placeholder 5"/>
          <p:cNvSpPr>
            <a:spLocks noGrp="1"/>
          </p:cNvSpPr>
          <p:nvPr>
            <p:ph type="sldNum" sz="quarter" idx="12"/>
          </p:nvPr>
        </p:nvSpPr>
        <p:spPr>
          <a:xfrm>
            <a:off x="9245600" y="6416676"/>
            <a:ext cx="2844800" cy="365125"/>
          </a:xfrm>
          <a:prstGeom prst="rect">
            <a:avLst/>
          </a:prstGeom>
        </p:spPr>
        <p:txBody>
          <a:bodyPr anchor="b"/>
          <a:lstStyle>
            <a:lvl1pPr>
              <a:defRPr sz="1333">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5426" y="6183307"/>
            <a:ext cx="622501" cy="650699"/>
          </a:xfrm>
          <a:prstGeom prst="rect">
            <a:avLst/>
          </a:prstGeom>
        </p:spPr>
      </p:pic>
    </p:spTree>
    <p:extLst>
      <p:ext uri="{BB962C8B-B14F-4D97-AF65-F5344CB8AC3E}">
        <p14:creationId xmlns:p14="http://schemas.microsoft.com/office/powerpoint/2010/main" val="728274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Photo">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6096000" y="0"/>
            <a:ext cx="6096000" cy="6858000"/>
          </a:xfrm>
        </p:spPr>
        <p:txBody>
          <a:bodyPr/>
          <a:lstStyle>
            <a:lvl1pPr marL="0" indent="0">
              <a:buNone/>
              <a:defRPr/>
            </a:lvl1pPr>
          </a:lstStyle>
          <a:p>
            <a:r>
              <a:rPr lang="en-US" dirty="0"/>
              <a:t>Click icon to add picture</a:t>
            </a:r>
          </a:p>
        </p:txBody>
      </p:sp>
      <p:sp>
        <p:nvSpPr>
          <p:cNvPr id="10" name="Title 9"/>
          <p:cNvSpPr>
            <a:spLocks noGrp="1"/>
          </p:cNvSpPr>
          <p:nvPr>
            <p:ph type="title"/>
          </p:nvPr>
        </p:nvSpPr>
        <p:spPr>
          <a:xfrm>
            <a:off x="508000" y="2209801"/>
            <a:ext cx="5283200" cy="2235200"/>
          </a:xfrm>
        </p:spPr>
        <p:txBody>
          <a:bodyPr>
            <a:noAutofit/>
          </a:bodyPr>
          <a:lstStyle>
            <a:lvl1pPr marL="0" indent="0" algn="l">
              <a:defRPr sz="4800">
                <a:effectLst/>
                <a:latin typeface="PermianSlabSerifTypeface" pitchFamily="50" charset="0"/>
              </a:defRPr>
            </a:lvl1pPr>
          </a:lstStyle>
          <a:p>
            <a:r>
              <a:rPr lang="en-US"/>
              <a:t>Click to edit Master title style</a:t>
            </a:r>
            <a:endParaRPr lang="en-US" dirty="0"/>
          </a:p>
        </p:txBody>
      </p:sp>
      <p:sp>
        <p:nvSpPr>
          <p:cNvPr id="12" name="Text Placeholder 11"/>
          <p:cNvSpPr>
            <a:spLocks noGrp="1"/>
          </p:cNvSpPr>
          <p:nvPr>
            <p:ph type="body" sz="quarter" idx="11" hasCustomPrompt="1"/>
          </p:nvPr>
        </p:nvSpPr>
        <p:spPr>
          <a:xfrm>
            <a:off x="508000" y="5562600"/>
            <a:ext cx="5384800" cy="1117600"/>
          </a:xfrm>
        </p:spPr>
        <p:txBody>
          <a:bodyPr anchor="b">
            <a:normAutofit/>
          </a:bodyPr>
          <a:lstStyle>
            <a:lvl1pPr marL="0" indent="0">
              <a:buNone/>
              <a:defRPr sz="1467">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Name, Position</a:t>
            </a:r>
          </a:p>
          <a:p>
            <a:pPr lvl="0"/>
            <a:r>
              <a:rPr lang="en-US" dirty="0"/>
              <a:t>Date</a:t>
            </a:r>
          </a:p>
        </p:txBody>
      </p:sp>
      <p:sp>
        <p:nvSpPr>
          <p:cNvPr id="14" name="Text Placeholder 13"/>
          <p:cNvSpPr>
            <a:spLocks noGrp="1"/>
          </p:cNvSpPr>
          <p:nvPr>
            <p:ph type="body" sz="quarter" idx="12" hasCustomPrompt="1"/>
          </p:nvPr>
        </p:nvSpPr>
        <p:spPr>
          <a:xfrm>
            <a:off x="508000" y="4445001"/>
            <a:ext cx="5283200" cy="812800"/>
          </a:xfrm>
        </p:spPr>
        <p:txBody>
          <a:bodyPr>
            <a:normAutofit/>
          </a:bodyPr>
          <a:lstStyle>
            <a:lvl1pPr marL="0" indent="0">
              <a:buNone/>
              <a:defRPr sz="3733">
                <a:solidFill>
                  <a:schemeClr val="accent5"/>
                </a:solidFill>
                <a:latin typeface="PermianSlabSerifTypeface" pitchFamily="50" charset="0"/>
              </a:defRPr>
            </a:lvl1pPr>
          </a:lstStyle>
          <a:p>
            <a:pPr lvl="0"/>
            <a:r>
              <a:rPr lang="en-US" dirty="0"/>
              <a:t>Sub-Title</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0306" y="177800"/>
            <a:ext cx="1807388" cy="1889256"/>
          </a:xfrm>
          <a:prstGeom prst="rect">
            <a:avLst/>
          </a:prstGeom>
        </p:spPr>
      </p:pic>
    </p:spTree>
    <p:extLst>
      <p:ext uri="{BB962C8B-B14F-4D97-AF65-F5344CB8AC3E}">
        <p14:creationId xmlns:p14="http://schemas.microsoft.com/office/powerpoint/2010/main" val="361280557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Body - YellowGreen">
    <p:spTree>
      <p:nvGrpSpPr>
        <p:cNvPr id="1" name=""/>
        <p:cNvGrpSpPr/>
        <p:nvPr/>
      </p:nvGrpSpPr>
      <p:grpSpPr>
        <a:xfrm>
          <a:off x="0" y="0"/>
          <a:ext cx="0" cy="0"/>
          <a:chOff x="0" y="0"/>
          <a:chExt cx="0" cy="0"/>
        </a:xfrm>
      </p:grpSpPr>
      <p:sp>
        <p:nvSpPr>
          <p:cNvPr id="7" name="Rectangle 6"/>
          <p:cNvSpPr/>
          <p:nvPr/>
        </p:nvSpPr>
        <p:spPr>
          <a:xfrm>
            <a:off x="0" y="177801"/>
            <a:ext cx="12192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 name="Title 1"/>
          <p:cNvSpPr>
            <a:spLocks noGrp="1"/>
          </p:cNvSpPr>
          <p:nvPr>
            <p:ph type="title"/>
          </p:nvPr>
        </p:nvSpPr>
        <p:spPr>
          <a:xfrm>
            <a:off x="203200" y="177803"/>
            <a:ext cx="11785600" cy="825500"/>
          </a:xfrm>
        </p:spPr>
        <p:txBody>
          <a:bodyPr>
            <a:noAutofit/>
          </a:bodyPr>
          <a:lstStyle>
            <a:lvl1pPr algn="l">
              <a:defRPr sz="4267"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03200" y="1193801"/>
            <a:ext cx="11785600" cy="4958465"/>
          </a:xfrm>
        </p:spPr>
        <p:txBody>
          <a:bodyPr>
            <a:normAutofit/>
          </a:bodyPr>
          <a:lstStyle>
            <a:lvl1pPr>
              <a:buClr>
                <a:schemeClr val="accent2"/>
              </a:buClr>
              <a:defRPr sz="3200">
                <a:latin typeface="Open Sans" panose="020B0606030504020204" pitchFamily="34" charset="0"/>
                <a:ea typeface="Open Sans" panose="020B0606030504020204" pitchFamily="34" charset="0"/>
                <a:cs typeface="Open Sans" panose="020B0606030504020204" pitchFamily="34" charset="0"/>
              </a:defRPr>
            </a:lvl1pPr>
            <a:lvl2pPr>
              <a:buClr>
                <a:schemeClr val="accent2"/>
              </a:buClr>
              <a:defRPr sz="2667">
                <a:latin typeface="Open Sans" panose="020B0606030504020204" pitchFamily="34" charset="0"/>
                <a:ea typeface="Open Sans" panose="020B0606030504020204" pitchFamily="34" charset="0"/>
                <a:cs typeface="Open Sans" panose="020B0606030504020204" pitchFamily="34" charset="0"/>
              </a:defRPr>
            </a:lvl2pPr>
            <a:lvl3pPr>
              <a:buClr>
                <a:schemeClr val="accent2"/>
              </a:buClr>
              <a:defRPr sz="2400">
                <a:latin typeface="Open Sans" panose="020B0606030504020204" pitchFamily="34" charset="0"/>
                <a:ea typeface="Open Sans" panose="020B0606030504020204" pitchFamily="34" charset="0"/>
                <a:cs typeface="Open Sans" panose="020B0606030504020204" pitchFamily="34" charset="0"/>
              </a:defRPr>
            </a:lvl3pPr>
            <a:lvl4pPr>
              <a:buClr>
                <a:schemeClr val="accent2"/>
              </a:buClr>
              <a:defRPr sz="2133">
                <a:latin typeface="Open Sans" panose="020B0606030504020204" pitchFamily="34" charset="0"/>
                <a:ea typeface="Open Sans" panose="020B0606030504020204" pitchFamily="34" charset="0"/>
                <a:cs typeface="Open Sans" panose="020B0606030504020204" pitchFamily="34" charset="0"/>
              </a:defRPr>
            </a:lvl4pPr>
            <a:lvl5pPr>
              <a:buClr>
                <a:schemeClr val="accent2"/>
              </a:buClr>
              <a:defRPr sz="2133">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p:nvSpPr>
        <p:spPr>
          <a:xfrm>
            <a:off x="0" y="990602"/>
            <a:ext cx="12192000" cy="88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Rectangle 10"/>
          <p:cNvSpPr/>
          <p:nvPr/>
        </p:nvSpPr>
        <p:spPr>
          <a:xfrm>
            <a:off x="0" y="6152267"/>
            <a:ext cx="12192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Footer Placeholder 4"/>
          <p:cNvSpPr>
            <a:spLocks noGrp="1"/>
          </p:cNvSpPr>
          <p:nvPr>
            <p:ph type="ftr" sz="quarter" idx="11"/>
          </p:nvPr>
        </p:nvSpPr>
        <p:spPr>
          <a:xfrm>
            <a:off x="4165600" y="6416676"/>
            <a:ext cx="3860800" cy="365125"/>
          </a:xfrm>
        </p:spPr>
        <p:txBody>
          <a:bodyPr anchor="b"/>
          <a:lstStyle>
            <a:lvl1pPr>
              <a:defRPr sz="1333"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3" name="Slide Number Placeholder 5"/>
          <p:cNvSpPr>
            <a:spLocks noGrp="1"/>
          </p:cNvSpPr>
          <p:nvPr>
            <p:ph type="sldNum" sz="quarter" idx="12"/>
          </p:nvPr>
        </p:nvSpPr>
        <p:spPr>
          <a:xfrm>
            <a:off x="9245600" y="6416676"/>
            <a:ext cx="2844800" cy="365125"/>
          </a:xfrm>
          <a:prstGeom prst="rect">
            <a:avLst/>
          </a:prstGeom>
        </p:spPr>
        <p:txBody>
          <a:bodyPr anchor="b"/>
          <a:lstStyle>
            <a:lvl1pPr>
              <a:defRPr sz="1333">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5426" y="6183307"/>
            <a:ext cx="622501" cy="650699"/>
          </a:xfrm>
          <a:prstGeom prst="rect">
            <a:avLst/>
          </a:prstGeom>
        </p:spPr>
      </p:pic>
    </p:spTree>
    <p:extLst>
      <p:ext uri="{BB962C8B-B14F-4D97-AF65-F5344CB8AC3E}">
        <p14:creationId xmlns:p14="http://schemas.microsoft.com/office/powerpoint/2010/main" val="48930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Body - Gray">
    <p:spTree>
      <p:nvGrpSpPr>
        <p:cNvPr id="1" name=""/>
        <p:cNvGrpSpPr/>
        <p:nvPr/>
      </p:nvGrpSpPr>
      <p:grpSpPr>
        <a:xfrm>
          <a:off x="0" y="0"/>
          <a:ext cx="0" cy="0"/>
          <a:chOff x="0" y="0"/>
          <a:chExt cx="0" cy="0"/>
        </a:xfrm>
      </p:grpSpPr>
      <p:sp>
        <p:nvSpPr>
          <p:cNvPr id="7" name="Rectangle 6"/>
          <p:cNvSpPr/>
          <p:nvPr/>
        </p:nvSpPr>
        <p:spPr>
          <a:xfrm>
            <a:off x="0" y="177801"/>
            <a:ext cx="12192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 name="Title 1"/>
          <p:cNvSpPr>
            <a:spLocks noGrp="1"/>
          </p:cNvSpPr>
          <p:nvPr>
            <p:ph type="title"/>
          </p:nvPr>
        </p:nvSpPr>
        <p:spPr>
          <a:xfrm>
            <a:off x="203200" y="177803"/>
            <a:ext cx="11785600" cy="825500"/>
          </a:xfrm>
        </p:spPr>
        <p:txBody>
          <a:bodyPr>
            <a:noAutofit/>
          </a:bodyPr>
          <a:lstStyle>
            <a:lvl1pPr algn="l">
              <a:defRPr sz="4267"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03200" y="1193801"/>
            <a:ext cx="11785600" cy="4958465"/>
          </a:xfrm>
        </p:spPr>
        <p:txBody>
          <a:bodyPr>
            <a:normAutofit/>
          </a:bodyPr>
          <a:lstStyle>
            <a:lvl1pPr>
              <a:buClr>
                <a:schemeClr val="accent5">
                  <a:lumMod val="75000"/>
                </a:schemeClr>
              </a:buClr>
              <a:defRPr sz="3200">
                <a:latin typeface="Open Sans" panose="020B0606030504020204" pitchFamily="34" charset="0"/>
                <a:ea typeface="Open Sans" panose="020B0606030504020204" pitchFamily="34" charset="0"/>
                <a:cs typeface="Open Sans" panose="020B0606030504020204" pitchFamily="34" charset="0"/>
              </a:defRPr>
            </a:lvl1pPr>
            <a:lvl2pPr>
              <a:buClr>
                <a:schemeClr val="accent5">
                  <a:lumMod val="75000"/>
                </a:schemeClr>
              </a:buClr>
              <a:defRPr sz="2667">
                <a:latin typeface="Open Sans" panose="020B0606030504020204" pitchFamily="34" charset="0"/>
                <a:ea typeface="Open Sans" panose="020B0606030504020204" pitchFamily="34" charset="0"/>
                <a:cs typeface="Open Sans" panose="020B0606030504020204" pitchFamily="34" charset="0"/>
              </a:defRPr>
            </a:lvl2pPr>
            <a:lvl3pPr>
              <a:buClr>
                <a:schemeClr val="accent5">
                  <a:lumMod val="75000"/>
                </a:schemeClr>
              </a:buClr>
              <a:defRPr sz="2400">
                <a:latin typeface="Open Sans" panose="020B0606030504020204" pitchFamily="34" charset="0"/>
                <a:ea typeface="Open Sans" panose="020B0606030504020204" pitchFamily="34" charset="0"/>
                <a:cs typeface="Open Sans" panose="020B0606030504020204" pitchFamily="34" charset="0"/>
              </a:defRPr>
            </a:lvl3pPr>
            <a:lvl4pPr>
              <a:buClr>
                <a:schemeClr val="accent5">
                  <a:lumMod val="75000"/>
                </a:schemeClr>
              </a:buClr>
              <a:defRPr sz="2133">
                <a:latin typeface="Open Sans" panose="020B0606030504020204" pitchFamily="34" charset="0"/>
                <a:ea typeface="Open Sans" panose="020B0606030504020204" pitchFamily="34" charset="0"/>
                <a:cs typeface="Open Sans" panose="020B0606030504020204" pitchFamily="34" charset="0"/>
              </a:defRPr>
            </a:lvl4pPr>
            <a:lvl5pPr>
              <a:buClr>
                <a:schemeClr val="accent5">
                  <a:lumMod val="75000"/>
                </a:schemeClr>
              </a:buClr>
              <a:defRPr sz="2133">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p:nvSpPr>
        <p:spPr>
          <a:xfrm>
            <a:off x="0" y="990602"/>
            <a:ext cx="12192000" cy="889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Rectangle 10"/>
          <p:cNvSpPr/>
          <p:nvPr/>
        </p:nvSpPr>
        <p:spPr>
          <a:xfrm>
            <a:off x="0" y="6152267"/>
            <a:ext cx="12192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Footer Placeholder 4"/>
          <p:cNvSpPr>
            <a:spLocks noGrp="1"/>
          </p:cNvSpPr>
          <p:nvPr>
            <p:ph type="ftr" sz="quarter" idx="11"/>
          </p:nvPr>
        </p:nvSpPr>
        <p:spPr>
          <a:xfrm>
            <a:off x="4165600" y="6416676"/>
            <a:ext cx="3860800" cy="365125"/>
          </a:xfrm>
        </p:spPr>
        <p:txBody>
          <a:bodyPr anchor="b"/>
          <a:lstStyle>
            <a:lvl1pPr>
              <a:defRPr sz="1333"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3" name="Slide Number Placeholder 5"/>
          <p:cNvSpPr>
            <a:spLocks noGrp="1"/>
          </p:cNvSpPr>
          <p:nvPr>
            <p:ph type="sldNum" sz="quarter" idx="12"/>
          </p:nvPr>
        </p:nvSpPr>
        <p:spPr>
          <a:xfrm>
            <a:off x="9245600" y="6416676"/>
            <a:ext cx="2844800" cy="365125"/>
          </a:xfrm>
          <a:prstGeom prst="rect">
            <a:avLst/>
          </a:prstGeom>
        </p:spPr>
        <p:txBody>
          <a:bodyPr anchor="b"/>
          <a:lstStyle>
            <a:lvl1pPr>
              <a:defRPr sz="1333">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5426" y="6183307"/>
            <a:ext cx="622501" cy="650699"/>
          </a:xfrm>
          <a:prstGeom prst="rect">
            <a:avLst/>
          </a:prstGeom>
        </p:spPr>
      </p:pic>
    </p:spTree>
    <p:extLst>
      <p:ext uri="{BB962C8B-B14F-4D97-AF65-F5344CB8AC3E}">
        <p14:creationId xmlns:p14="http://schemas.microsoft.com/office/powerpoint/2010/main" val="329907652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Body - Tan">
    <p:spTree>
      <p:nvGrpSpPr>
        <p:cNvPr id="1" name=""/>
        <p:cNvGrpSpPr/>
        <p:nvPr/>
      </p:nvGrpSpPr>
      <p:grpSpPr>
        <a:xfrm>
          <a:off x="0" y="0"/>
          <a:ext cx="0" cy="0"/>
          <a:chOff x="0" y="0"/>
          <a:chExt cx="0" cy="0"/>
        </a:xfrm>
      </p:grpSpPr>
      <p:sp>
        <p:nvSpPr>
          <p:cNvPr id="7" name="Rectangle 6"/>
          <p:cNvSpPr/>
          <p:nvPr/>
        </p:nvSpPr>
        <p:spPr>
          <a:xfrm>
            <a:off x="0" y="177801"/>
            <a:ext cx="12192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 name="Title 1"/>
          <p:cNvSpPr>
            <a:spLocks noGrp="1"/>
          </p:cNvSpPr>
          <p:nvPr>
            <p:ph type="title"/>
          </p:nvPr>
        </p:nvSpPr>
        <p:spPr>
          <a:xfrm>
            <a:off x="203200" y="177803"/>
            <a:ext cx="11785600" cy="825500"/>
          </a:xfrm>
        </p:spPr>
        <p:txBody>
          <a:bodyPr>
            <a:noAutofit/>
          </a:bodyPr>
          <a:lstStyle>
            <a:lvl1pPr algn="l">
              <a:defRPr sz="4267"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03200" y="1193801"/>
            <a:ext cx="11785600" cy="4958465"/>
          </a:xfrm>
        </p:spPr>
        <p:txBody>
          <a:bodyPr>
            <a:normAutofit/>
          </a:bodyPr>
          <a:lstStyle>
            <a:lvl1pPr>
              <a:buClr>
                <a:schemeClr val="accent6"/>
              </a:buClr>
              <a:defRPr sz="3200">
                <a:latin typeface="Open Sans" panose="020B0606030504020204" pitchFamily="34" charset="0"/>
                <a:ea typeface="Open Sans" panose="020B0606030504020204" pitchFamily="34" charset="0"/>
                <a:cs typeface="Open Sans" panose="020B0606030504020204" pitchFamily="34" charset="0"/>
              </a:defRPr>
            </a:lvl1pPr>
            <a:lvl2pPr>
              <a:buClr>
                <a:schemeClr val="accent6"/>
              </a:buClr>
              <a:defRPr sz="2667">
                <a:latin typeface="Open Sans" panose="020B0606030504020204" pitchFamily="34" charset="0"/>
                <a:ea typeface="Open Sans" panose="020B0606030504020204" pitchFamily="34" charset="0"/>
                <a:cs typeface="Open Sans" panose="020B0606030504020204" pitchFamily="34" charset="0"/>
              </a:defRPr>
            </a:lvl2pPr>
            <a:lvl3pPr>
              <a:buClr>
                <a:schemeClr val="accent6"/>
              </a:buClr>
              <a:defRPr sz="2400">
                <a:latin typeface="Open Sans" panose="020B0606030504020204" pitchFamily="34" charset="0"/>
                <a:ea typeface="Open Sans" panose="020B0606030504020204" pitchFamily="34" charset="0"/>
                <a:cs typeface="Open Sans" panose="020B0606030504020204" pitchFamily="34" charset="0"/>
              </a:defRPr>
            </a:lvl3pPr>
            <a:lvl4pPr>
              <a:buClr>
                <a:schemeClr val="accent6"/>
              </a:buClr>
              <a:defRPr sz="2133">
                <a:latin typeface="Open Sans" panose="020B0606030504020204" pitchFamily="34" charset="0"/>
                <a:ea typeface="Open Sans" panose="020B0606030504020204" pitchFamily="34" charset="0"/>
                <a:cs typeface="Open Sans" panose="020B0606030504020204" pitchFamily="34" charset="0"/>
              </a:defRPr>
            </a:lvl4pPr>
            <a:lvl5pPr>
              <a:buClr>
                <a:schemeClr val="accent6"/>
              </a:buClr>
              <a:defRPr sz="2133">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p:nvSpPr>
        <p:spPr>
          <a:xfrm>
            <a:off x="0" y="990602"/>
            <a:ext cx="12192000" cy="88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Rectangle 10"/>
          <p:cNvSpPr/>
          <p:nvPr/>
        </p:nvSpPr>
        <p:spPr>
          <a:xfrm>
            <a:off x="0" y="6152267"/>
            <a:ext cx="12192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Footer Placeholder 4"/>
          <p:cNvSpPr>
            <a:spLocks noGrp="1"/>
          </p:cNvSpPr>
          <p:nvPr>
            <p:ph type="ftr" sz="quarter" idx="11"/>
          </p:nvPr>
        </p:nvSpPr>
        <p:spPr>
          <a:xfrm>
            <a:off x="4165600" y="6416676"/>
            <a:ext cx="3860800" cy="365125"/>
          </a:xfrm>
        </p:spPr>
        <p:txBody>
          <a:bodyPr anchor="b"/>
          <a:lstStyle>
            <a:lvl1pPr>
              <a:defRPr sz="1333"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3" name="Slide Number Placeholder 5"/>
          <p:cNvSpPr>
            <a:spLocks noGrp="1"/>
          </p:cNvSpPr>
          <p:nvPr>
            <p:ph type="sldNum" sz="quarter" idx="12"/>
          </p:nvPr>
        </p:nvSpPr>
        <p:spPr>
          <a:xfrm>
            <a:off x="9245600" y="6416676"/>
            <a:ext cx="2844800" cy="365125"/>
          </a:xfrm>
          <a:prstGeom prst="rect">
            <a:avLst/>
          </a:prstGeom>
        </p:spPr>
        <p:txBody>
          <a:bodyPr anchor="b"/>
          <a:lstStyle>
            <a:lvl1pPr>
              <a:defRPr sz="1333">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5426" y="6183307"/>
            <a:ext cx="622501" cy="650699"/>
          </a:xfrm>
          <a:prstGeom prst="rect">
            <a:avLst/>
          </a:prstGeom>
        </p:spPr>
      </p:pic>
    </p:spTree>
    <p:extLst>
      <p:ext uri="{BB962C8B-B14F-4D97-AF65-F5344CB8AC3E}">
        <p14:creationId xmlns:p14="http://schemas.microsoft.com/office/powerpoint/2010/main" val="170767830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Double-Column Body">
    <p:spTree>
      <p:nvGrpSpPr>
        <p:cNvPr id="1" name=""/>
        <p:cNvGrpSpPr/>
        <p:nvPr/>
      </p:nvGrpSpPr>
      <p:grpSpPr>
        <a:xfrm>
          <a:off x="0" y="0"/>
          <a:ext cx="0" cy="0"/>
          <a:chOff x="0" y="0"/>
          <a:chExt cx="0" cy="0"/>
        </a:xfrm>
      </p:grpSpPr>
      <p:sp>
        <p:nvSpPr>
          <p:cNvPr id="7" name="Rectangle 6"/>
          <p:cNvSpPr/>
          <p:nvPr/>
        </p:nvSpPr>
        <p:spPr>
          <a:xfrm>
            <a:off x="0" y="177801"/>
            <a:ext cx="12192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 name="Title 1"/>
          <p:cNvSpPr>
            <a:spLocks noGrp="1"/>
          </p:cNvSpPr>
          <p:nvPr>
            <p:ph type="title"/>
          </p:nvPr>
        </p:nvSpPr>
        <p:spPr>
          <a:xfrm>
            <a:off x="203200" y="177803"/>
            <a:ext cx="11785600" cy="825500"/>
          </a:xfrm>
        </p:spPr>
        <p:txBody>
          <a:bodyPr>
            <a:noAutofit/>
          </a:bodyPr>
          <a:lstStyle>
            <a:lvl1pPr algn="l">
              <a:defRPr sz="4267"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03200" y="1165230"/>
            <a:ext cx="5791200" cy="4958463"/>
          </a:xfrm>
        </p:spPr>
        <p:txBody>
          <a:bodyPr>
            <a:normAutofit/>
          </a:bodyPr>
          <a:lstStyle>
            <a:lvl1pPr>
              <a:buClr>
                <a:srgbClr val="FF0F00"/>
              </a:buClr>
              <a:defRPr sz="32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667">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2133">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2133">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p:cNvSpPr/>
          <p:nvPr/>
        </p:nvSpPr>
        <p:spPr>
          <a:xfrm>
            <a:off x="0" y="6152267"/>
            <a:ext cx="12192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 name="Content Placeholder 2"/>
          <p:cNvSpPr>
            <a:spLocks noGrp="1"/>
          </p:cNvSpPr>
          <p:nvPr>
            <p:ph idx="13"/>
          </p:nvPr>
        </p:nvSpPr>
        <p:spPr>
          <a:xfrm>
            <a:off x="6096000" y="1174754"/>
            <a:ext cx="5791200" cy="4958463"/>
          </a:xfrm>
        </p:spPr>
        <p:txBody>
          <a:bodyPr>
            <a:normAutofit/>
          </a:bodyPr>
          <a:lstStyle>
            <a:lvl1pPr>
              <a:buClr>
                <a:srgbClr val="FF0F00"/>
              </a:buClr>
              <a:defRPr sz="32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667">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2133">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2133">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Footer Placeholder 4"/>
          <p:cNvSpPr>
            <a:spLocks noGrp="1"/>
          </p:cNvSpPr>
          <p:nvPr>
            <p:ph type="ftr" sz="quarter" idx="11"/>
          </p:nvPr>
        </p:nvSpPr>
        <p:spPr>
          <a:xfrm>
            <a:off x="4165600" y="6416676"/>
            <a:ext cx="3860800" cy="365125"/>
          </a:xfrm>
        </p:spPr>
        <p:txBody>
          <a:bodyPr anchor="b"/>
          <a:lstStyle>
            <a:lvl1pPr>
              <a:defRPr sz="1333"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8" name="Slide Number Placeholder 5"/>
          <p:cNvSpPr>
            <a:spLocks noGrp="1"/>
          </p:cNvSpPr>
          <p:nvPr>
            <p:ph type="sldNum" sz="quarter" idx="12"/>
          </p:nvPr>
        </p:nvSpPr>
        <p:spPr>
          <a:xfrm>
            <a:off x="9245600" y="6416676"/>
            <a:ext cx="2844800" cy="365125"/>
          </a:xfrm>
          <a:prstGeom prst="rect">
            <a:avLst/>
          </a:prstGeom>
        </p:spPr>
        <p:txBody>
          <a:bodyPr anchor="b"/>
          <a:lstStyle>
            <a:lvl1pPr>
              <a:defRPr sz="1333">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5426" y="6183307"/>
            <a:ext cx="622501" cy="650699"/>
          </a:xfrm>
          <a:prstGeom prst="rect">
            <a:avLst/>
          </a:prstGeom>
        </p:spPr>
      </p:pic>
    </p:spTree>
    <p:extLst>
      <p:ext uri="{BB962C8B-B14F-4D97-AF65-F5344CB8AC3E}">
        <p14:creationId xmlns:p14="http://schemas.microsoft.com/office/powerpoint/2010/main" val="312050665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247330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Blank - Blue">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2885951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Blank - Orange">
    <p:bg>
      <p:bgPr>
        <a:solidFill>
          <a:schemeClr val="accent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583184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Blank - YellowGreen">
    <p:bg>
      <p:bgPr>
        <a:solidFill>
          <a:schemeClr val="accent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457731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Blank - Gray">
    <p:bg>
      <p:bgPr>
        <a:solidFill>
          <a:schemeClr val="accent5">
            <a:lumMod val="20000"/>
            <a:lumOff val="8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611396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6314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ub-Title">
    <p:spTree>
      <p:nvGrpSpPr>
        <p:cNvPr id="1" name=""/>
        <p:cNvGrpSpPr/>
        <p:nvPr/>
      </p:nvGrpSpPr>
      <p:grpSpPr>
        <a:xfrm>
          <a:off x="0" y="0"/>
          <a:ext cx="0" cy="0"/>
          <a:chOff x="0" y="0"/>
          <a:chExt cx="0" cy="0"/>
        </a:xfrm>
      </p:grpSpPr>
      <p:sp>
        <p:nvSpPr>
          <p:cNvPr id="4" name="Rectangle 3"/>
          <p:cNvSpPr/>
          <p:nvPr userDrawn="1"/>
        </p:nvSpPr>
        <p:spPr>
          <a:xfrm>
            <a:off x="3454400" y="3874771"/>
            <a:ext cx="8737600" cy="22402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 name="Title 1"/>
          <p:cNvSpPr>
            <a:spLocks noGrp="1"/>
          </p:cNvSpPr>
          <p:nvPr>
            <p:ph type="ctrTitle"/>
          </p:nvPr>
        </p:nvSpPr>
        <p:spPr>
          <a:xfrm>
            <a:off x="3556000" y="3874771"/>
            <a:ext cx="8432800" cy="2240280"/>
          </a:xfrm>
        </p:spPr>
        <p:txBody>
          <a:bodyPr/>
          <a:lstStyle>
            <a:lvl1pPr algn="r">
              <a:defRPr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dirty="0"/>
              <a:t>Click to edit Master title style</a:t>
            </a: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43955" y="3873501"/>
            <a:ext cx="2144419" cy="2241551"/>
          </a:xfrm>
          <a:prstGeom prst="rect">
            <a:avLst/>
          </a:prstGeom>
        </p:spPr>
      </p:pic>
    </p:spTree>
    <p:extLst>
      <p:ext uri="{BB962C8B-B14F-4D97-AF65-F5344CB8AC3E}">
        <p14:creationId xmlns:p14="http://schemas.microsoft.com/office/powerpoint/2010/main" val="3024031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ody - TN Mark">
    <p:spTree>
      <p:nvGrpSpPr>
        <p:cNvPr id="1" name=""/>
        <p:cNvGrpSpPr/>
        <p:nvPr/>
      </p:nvGrpSpPr>
      <p:grpSpPr>
        <a:xfrm>
          <a:off x="0" y="0"/>
          <a:ext cx="0" cy="0"/>
          <a:chOff x="0" y="0"/>
          <a:chExt cx="0" cy="0"/>
        </a:xfrm>
      </p:grpSpPr>
      <p:sp>
        <p:nvSpPr>
          <p:cNvPr id="7" name="Rectangle 6"/>
          <p:cNvSpPr/>
          <p:nvPr userDrawn="1"/>
        </p:nvSpPr>
        <p:spPr>
          <a:xfrm>
            <a:off x="0" y="177801"/>
            <a:ext cx="12192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 name="Title 1"/>
          <p:cNvSpPr>
            <a:spLocks noGrp="1"/>
          </p:cNvSpPr>
          <p:nvPr>
            <p:ph type="title"/>
          </p:nvPr>
        </p:nvSpPr>
        <p:spPr>
          <a:xfrm>
            <a:off x="203200" y="177803"/>
            <a:ext cx="11785600" cy="825500"/>
          </a:xfrm>
        </p:spPr>
        <p:txBody>
          <a:bodyPr>
            <a:noAutofit/>
          </a:bodyPr>
          <a:lstStyle>
            <a:lvl1pPr algn="l">
              <a:defRPr sz="4267"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03200" y="1143000"/>
            <a:ext cx="11785600" cy="5562600"/>
          </a:xfrm>
        </p:spPr>
        <p:txBody>
          <a:bodyPr>
            <a:normAutofit/>
          </a:bodyPr>
          <a:lstStyle>
            <a:lvl1pPr>
              <a:buClr>
                <a:schemeClr val="bg2"/>
              </a:buClr>
              <a:defRPr sz="3200">
                <a:latin typeface="Open Sans" panose="020B0606030504020204" pitchFamily="34" charset="0"/>
                <a:ea typeface="Open Sans" panose="020B0606030504020204" pitchFamily="34" charset="0"/>
                <a:cs typeface="Open Sans" panose="020B0606030504020204" pitchFamily="34" charset="0"/>
              </a:defRPr>
            </a:lvl1pPr>
            <a:lvl2pPr>
              <a:buClr>
                <a:schemeClr val="bg2"/>
              </a:buClr>
              <a:defRPr sz="2667">
                <a:latin typeface="Open Sans" panose="020B0606030504020204" pitchFamily="34" charset="0"/>
                <a:ea typeface="Open Sans" panose="020B0606030504020204" pitchFamily="34" charset="0"/>
                <a:cs typeface="Open Sans" panose="020B0606030504020204" pitchFamily="34" charset="0"/>
              </a:defRPr>
            </a:lvl2pPr>
            <a:lvl3pPr>
              <a:buClr>
                <a:schemeClr val="bg2"/>
              </a:buClr>
              <a:defRPr sz="2400">
                <a:latin typeface="Open Sans" panose="020B0606030504020204" pitchFamily="34" charset="0"/>
                <a:ea typeface="Open Sans" panose="020B0606030504020204" pitchFamily="34" charset="0"/>
                <a:cs typeface="Open Sans" panose="020B0606030504020204" pitchFamily="34" charset="0"/>
              </a:defRPr>
            </a:lvl3pPr>
            <a:lvl4pPr>
              <a:buClr>
                <a:schemeClr val="bg2"/>
              </a:buClr>
              <a:defRPr sz="2133">
                <a:latin typeface="Open Sans" panose="020B0606030504020204" pitchFamily="34" charset="0"/>
                <a:ea typeface="Open Sans" panose="020B0606030504020204" pitchFamily="34" charset="0"/>
                <a:cs typeface="Open Sans" panose="020B0606030504020204" pitchFamily="34" charset="0"/>
              </a:defRPr>
            </a:lvl4pPr>
            <a:lvl5pPr>
              <a:buClr>
                <a:schemeClr val="bg2"/>
              </a:buClr>
              <a:defRPr sz="2133">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90066" y="5920244"/>
            <a:ext cx="753228" cy="787345"/>
          </a:xfrm>
          <a:prstGeom prst="rect">
            <a:avLst/>
          </a:prstGeom>
        </p:spPr>
      </p:pic>
    </p:spTree>
    <p:extLst>
      <p:ext uri="{BB962C8B-B14F-4D97-AF65-F5344CB8AC3E}">
        <p14:creationId xmlns:p14="http://schemas.microsoft.com/office/powerpoint/2010/main" val="165368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Body">
    <p:spTree>
      <p:nvGrpSpPr>
        <p:cNvPr id="1" name=""/>
        <p:cNvGrpSpPr/>
        <p:nvPr/>
      </p:nvGrpSpPr>
      <p:grpSpPr>
        <a:xfrm>
          <a:off x="0" y="0"/>
          <a:ext cx="0" cy="0"/>
          <a:chOff x="0" y="0"/>
          <a:chExt cx="0" cy="0"/>
        </a:xfrm>
      </p:grpSpPr>
      <p:sp>
        <p:nvSpPr>
          <p:cNvPr id="7" name="Rectangle 6"/>
          <p:cNvSpPr/>
          <p:nvPr userDrawn="1"/>
        </p:nvSpPr>
        <p:spPr>
          <a:xfrm>
            <a:off x="0" y="177801"/>
            <a:ext cx="12192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 name="Title 1"/>
          <p:cNvSpPr>
            <a:spLocks noGrp="1"/>
          </p:cNvSpPr>
          <p:nvPr>
            <p:ph type="title"/>
          </p:nvPr>
        </p:nvSpPr>
        <p:spPr>
          <a:xfrm>
            <a:off x="203200" y="177803"/>
            <a:ext cx="11785600" cy="825500"/>
          </a:xfrm>
        </p:spPr>
        <p:txBody>
          <a:bodyPr>
            <a:noAutofit/>
          </a:bodyPr>
          <a:lstStyle>
            <a:lvl1pPr algn="l">
              <a:defRPr sz="4267"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03200" y="1143000"/>
            <a:ext cx="11785600" cy="5009267"/>
          </a:xfrm>
        </p:spPr>
        <p:txBody>
          <a:bodyPr>
            <a:normAutofit/>
          </a:bodyPr>
          <a:lstStyle>
            <a:lvl1pPr>
              <a:buClr>
                <a:schemeClr val="bg2"/>
              </a:buClr>
              <a:defRPr sz="3200">
                <a:latin typeface="Open Sans" panose="020B0606030504020204" pitchFamily="34" charset="0"/>
                <a:ea typeface="Open Sans" panose="020B0606030504020204" pitchFamily="34" charset="0"/>
                <a:cs typeface="Open Sans" panose="020B0606030504020204" pitchFamily="34" charset="0"/>
              </a:defRPr>
            </a:lvl1pPr>
            <a:lvl2pPr>
              <a:buClr>
                <a:schemeClr val="bg2"/>
              </a:buClr>
              <a:defRPr sz="2667">
                <a:latin typeface="Open Sans" panose="020B0606030504020204" pitchFamily="34" charset="0"/>
                <a:ea typeface="Open Sans" panose="020B0606030504020204" pitchFamily="34" charset="0"/>
                <a:cs typeface="Open Sans" panose="020B0606030504020204" pitchFamily="34" charset="0"/>
              </a:defRPr>
            </a:lvl2pPr>
            <a:lvl3pPr>
              <a:buClr>
                <a:schemeClr val="bg2"/>
              </a:buClr>
              <a:defRPr sz="2400">
                <a:latin typeface="Open Sans" panose="020B0606030504020204" pitchFamily="34" charset="0"/>
                <a:ea typeface="Open Sans" panose="020B0606030504020204" pitchFamily="34" charset="0"/>
                <a:cs typeface="Open Sans" panose="020B0606030504020204" pitchFamily="34" charset="0"/>
              </a:defRPr>
            </a:lvl3pPr>
            <a:lvl4pPr>
              <a:buClr>
                <a:schemeClr val="bg2"/>
              </a:buClr>
              <a:defRPr sz="2133">
                <a:latin typeface="Open Sans" panose="020B0606030504020204" pitchFamily="34" charset="0"/>
                <a:ea typeface="Open Sans" panose="020B0606030504020204" pitchFamily="34" charset="0"/>
                <a:cs typeface="Open Sans" panose="020B0606030504020204" pitchFamily="34" charset="0"/>
              </a:defRPr>
            </a:lvl4pPr>
            <a:lvl5pPr>
              <a:buClr>
                <a:schemeClr val="bg2"/>
              </a:buClr>
              <a:defRPr sz="2133">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Rectangle 9"/>
          <p:cNvSpPr/>
          <p:nvPr userDrawn="1"/>
        </p:nvSpPr>
        <p:spPr>
          <a:xfrm>
            <a:off x="0" y="6152267"/>
            <a:ext cx="12192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 name="Footer Placeholder 4"/>
          <p:cNvSpPr>
            <a:spLocks noGrp="1"/>
          </p:cNvSpPr>
          <p:nvPr>
            <p:ph type="ftr" sz="quarter" idx="11"/>
          </p:nvPr>
        </p:nvSpPr>
        <p:spPr>
          <a:xfrm>
            <a:off x="4165600" y="6416676"/>
            <a:ext cx="3860800" cy="365125"/>
          </a:xfrm>
        </p:spPr>
        <p:txBody>
          <a:bodyPr anchor="b"/>
          <a:lstStyle>
            <a:lvl1pPr>
              <a:defRPr sz="1333"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9245600" y="6416676"/>
            <a:ext cx="2844800" cy="365125"/>
          </a:xfrm>
          <a:prstGeom prst="rect">
            <a:avLst/>
          </a:prstGeom>
        </p:spPr>
        <p:txBody>
          <a:bodyPr anchor="b"/>
          <a:lstStyle>
            <a:lvl1pPr>
              <a:defRPr sz="1333">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5426" y="6183307"/>
            <a:ext cx="622501" cy="650699"/>
          </a:xfrm>
          <a:prstGeom prst="rect">
            <a:avLst/>
          </a:prstGeom>
        </p:spPr>
      </p:pic>
    </p:spTree>
    <p:extLst>
      <p:ext uri="{BB962C8B-B14F-4D97-AF65-F5344CB8AC3E}">
        <p14:creationId xmlns:p14="http://schemas.microsoft.com/office/powerpoint/2010/main" val="2012997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Body - Red">
    <p:spTree>
      <p:nvGrpSpPr>
        <p:cNvPr id="1" name=""/>
        <p:cNvGrpSpPr/>
        <p:nvPr/>
      </p:nvGrpSpPr>
      <p:grpSpPr>
        <a:xfrm>
          <a:off x="0" y="0"/>
          <a:ext cx="0" cy="0"/>
          <a:chOff x="0" y="0"/>
          <a:chExt cx="0" cy="0"/>
        </a:xfrm>
      </p:grpSpPr>
      <p:sp>
        <p:nvSpPr>
          <p:cNvPr id="7" name="Rectangle 6"/>
          <p:cNvSpPr/>
          <p:nvPr userDrawn="1"/>
        </p:nvSpPr>
        <p:spPr>
          <a:xfrm>
            <a:off x="0" y="177801"/>
            <a:ext cx="12192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 name="Title 1"/>
          <p:cNvSpPr>
            <a:spLocks noGrp="1"/>
          </p:cNvSpPr>
          <p:nvPr>
            <p:ph type="title"/>
          </p:nvPr>
        </p:nvSpPr>
        <p:spPr>
          <a:xfrm>
            <a:off x="203200" y="177803"/>
            <a:ext cx="11785600" cy="825500"/>
          </a:xfrm>
        </p:spPr>
        <p:txBody>
          <a:bodyPr>
            <a:noAutofit/>
          </a:bodyPr>
          <a:lstStyle>
            <a:lvl1pPr algn="l">
              <a:defRPr sz="4267"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03200" y="1162937"/>
            <a:ext cx="11785600" cy="5009265"/>
          </a:xfrm>
        </p:spPr>
        <p:txBody>
          <a:bodyPr>
            <a:normAutofit/>
          </a:bodyPr>
          <a:lstStyle>
            <a:lvl1pPr>
              <a:buClr>
                <a:srgbClr val="FF0F00"/>
              </a:buClr>
              <a:defRPr sz="32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667">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2133">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2133">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12192000" cy="88900"/>
          </a:xfrm>
          <a:prstGeom prst="rect">
            <a:avLst/>
          </a:prstGeom>
          <a:solidFill>
            <a:srgbClr val="FF0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Rectangle 10"/>
          <p:cNvSpPr/>
          <p:nvPr userDrawn="1"/>
        </p:nvSpPr>
        <p:spPr>
          <a:xfrm>
            <a:off x="0" y="6152267"/>
            <a:ext cx="12192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Footer Placeholder 4"/>
          <p:cNvSpPr>
            <a:spLocks noGrp="1"/>
          </p:cNvSpPr>
          <p:nvPr>
            <p:ph type="ftr" sz="quarter" idx="11"/>
          </p:nvPr>
        </p:nvSpPr>
        <p:spPr>
          <a:xfrm>
            <a:off x="4165600" y="6416676"/>
            <a:ext cx="3860800" cy="365125"/>
          </a:xfrm>
        </p:spPr>
        <p:txBody>
          <a:bodyPr anchor="b"/>
          <a:lstStyle>
            <a:lvl1pPr>
              <a:defRPr sz="1333"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3" name="Slide Number Placeholder 5"/>
          <p:cNvSpPr>
            <a:spLocks noGrp="1"/>
          </p:cNvSpPr>
          <p:nvPr>
            <p:ph type="sldNum" sz="quarter" idx="12"/>
          </p:nvPr>
        </p:nvSpPr>
        <p:spPr>
          <a:xfrm>
            <a:off x="9245600" y="6416676"/>
            <a:ext cx="2844800" cy="365125"/>
          </a:xfrm>
          <a:prstGeom prst="rect">
            <a:avLst/>
          </a:prstGeom>
        </p:spPr>
        <p:txBody>
          <a:bodyPr anchor="b"/>
          <a:lstStyle>
            <a:lvl1pPr>
              <a:defRPr sz="1333">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5426" y="6183307"/>
            <a:ext cx="622501" cy="650699"/>
          </a:xfrm>
          <a:prstGeom prst="rect">
            <a:avLst/>
          </a:prstGeom>
        </p:spPr>
      </p:pic>
    </p:spTree>
    <p:extLst>
      <p:ext uri="{BB962C8B-B14F-4D97-AF65-F5344CB8AC3E}">
        <p14:creationId xmlns:p14="http://schemas.microsoft.com/office/powerpoint/2010/main" val="3307359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ody - Orange">
    <p:spTree>
      <p:nvGrpSpPr>
        <p:cNvPr id="1" name=""/>
        <p:cNvGrpSpPr/>
        <p:nvPr/>
      </p:nvGrpSpPr>
      <p:grpSpPr>
        <a:xfrm>
          <a:off x="0" y="0"/>
          <a:ext cx="0" cy="0"/>
          <a:chOff x="0" y="0"/>
          <a:chExt cx="0" cy="0"/>
        </a:xfrm>
      </p:grpSpPr>
      <p:sp>
        <p:nvSpPr>
          <p:cNvPr id="12" name="Rectangle 11"/>
          <p:cNvSpPr/>
          <p:nvPr userDrawn="1"/>
        </p:nvSpPr>
        <p:spPr>
          <a:xfrm>
            <a:off x="0" y="177801"/>
            <a:ext cx="12192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 name="Title 1"/>
          <p:cNvSpPr>
            <a:spLocks noGrp="1"/>
          </p:cNvSpPr>
          <p:nvPr>
            <p:ph type="title"/>
          </p:nvPr>
        </p:nvSpPr>
        <p:spPr>
          <a:xfrm>
            <a:off x="203200" y="177803"/>
            <a:ext cx="11785600" cy="825500"/>
          </a:xfrm>
        </p:spPr>
        <p:txBody>
          <a:bodyPr>
            <a:noAutofit/>
          </a:bodyPr>
          <a:lstStyle>
            <a:lvl1pPr algn="l">
              <a:defRPr sz="4267"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14" name="Content Placeholder 2"/>
          <p:cNvSpPr>
            <a:spLocks noGrp="1"/>
          </p:cNvSpPr>
          <p:nvPr>
            <p:ph idx="1"/>
          </p:nvPr>
        </p:nvSpPr>
        <p:spPr>
          <a:xfrm>
            <a:off x="203200" y="1193801"/>
            <a:ext cx="11785600" cy="4958465"/>
          </a:xfrm>
        </p:spPr>
        <p:txBody>
          <a:bodyPr>
            <a:normAutofit/>
          </a:bodyPr>
          <a:lstStyle>
            <a:lvl1pPr>
              <a:buClr>
                <a:schemeClr val="accent3"/>
              </a:buClr>
              <a:defRPr sz="3200">
                <a:latin typeface="Open Sans" panose="020B0606030504020204" pitchFamily="34" charset="0"/>
                <a:ea typeface="Open Sans" panose="020B0606030504020204" pitchFamily="34" charset="0"/>
                <a:cs typeface="Open Sans" panose="020B0606030504020204" pitchFamily="34" charset="0"/>
              </a:defRPr>
            </a:lvl1pPr>
            <a:lvl2pPr>
              <a:buClr>
                <a:schemeClr val="accent3"/>
              </a:buClr>
              <a:defRPr sz="2667">
                <a:latin typeface="Open Sans" panose="020B0606030504020204" pitchFamily="34" charset="0"/>
                <a:ea typeface="Open Sans" panose="020B0606030504020204" pitchFamily="34" charset="0"/>
                <a:cs typeface="Open Sans" panose="020B0606030504020204" pitchFamily="34" charset="0"/>
              </a:defRPr>
            </a:lvl2pPr>
            <a:lvl3pPr>
              <a:buClr>
                <a:schemeClr val="accent3"/>
              </a:buClr>
              <a:defRPr sz="2400">
                <a:latin typeface="Open Sans" panose="020B0606030504020204" pitchFamily="34" charset="0"/>
                <a:ea typeface="Open Sans" panose="020B0606030504020204" pitchFamily="34" charset="0"/>
                <a:cs typeface="Open Sans" panose="020B0606030504020204" pitchFamily="34" charset="0"/>
              </a:defRPr>
            </a:lvl3pPr>
            <a:lvl4pPr>
              <a:buClr>
                <a:schemeClr val="accent3"/>
              </a:buClr>
              <a:defRPr sz="2133">
                <a:latin typeface="Open Sans" panose="020B0606030504020204" pitchFamily="34" charset="0"/>
                <a:ea typeface="Open Sans" panose="020B0606030504020204" pitchFamily="34" charset="0"/>
                <a:cs typeface="Open Sans" panose="020B0606030504020204" pitchFamily="34" charset="0"/>
              </a:defRPr>
            </a:lvl4pPr>
            <a:lvl5pPr>
              <a:buClr>
                <a:schemeClr val="accent3"/>
              </a:buClr>
              <a:defRPr sz="2133">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Rectangle 16"/>
          <p:cNvSpPr/>
          <p:nvPr userDrawn="1"/>
        </p:nvSpPr>
        <p:spPr>
          <a:xfrm>
            <a:off x="0" y="990602"/>
            <a:ext cx="12192000" cy="88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Rectangle 10"/>
          <p:cNvSpPr/>
          <p:nvPr userDrawn="1"/>
        </p:nvSpPr>
        <p:spPr>
          <a:xfrm>
            <a:off x="0" y="6152266"/>
            <a:ext cx="12192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 name="Footer Placeholder 4"/>
          <p:cNvSpPr>
            <a:spLocks noGrp="1"/>
          </p:cNvSpPr>
          <p:nvPr>
            <p:ph type="ftr" sz="quarter" idx="11"/>
          </p:nvPr>
        </p:nvSpPr>
        <p:spPr>
          <a:xfrm>
            <a:off x="4165600" y="6416676"/>
            <a:ext cx="3860800" cy="365125"/>
          </a:xfrm>
        </p:spPr>
        <p:txBody>
          <a:bodyPr anchor="b"/>
          <a:lstStyle>
            <a:lvl1pPr>
              <a:defRPr sz="1333"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9245600" y="6416676"/>
            <a:ext cx="2844800" cy="365125"/>
          </a:xfrm>
          <a:prstGeom prst="rect">
            <a:avLst/>
          </a:prstGeom>
        </p:spPr>
        <p:txBody>
          <a:bodyPr anchor="b"/>
          <a:lstStyle>
            <a:lvl1pPr>
              <a:defRPr sz="1333">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5426" y="6183307"/>
            <a:ext cx="622501" cy="650699"/>
          </a:xfrm>
          <a:prstGeom prst="rect">
            <a:avLst/>
          </a:prstGeom>
        </p:spPr>
      </p:pic>
    </p:spTree>
    <p:extLst>
      <p:ext uri="{BB962C8B-B14F-4D97-AF65-F5344CB8AC3E}">
        <p14:creationId xmlns:p14="http://schemas.microsoft.com/office/powerpoint/2010/main" val="1506467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Body - Blue">
    <p:spTree>
      <p:nvGrpSpPr>
        <p:cNvPr id="1" name=""/>
        <p:cNvGrpSpPr/>
        <p:nvPr/>
      </p:nvGrpSpPr>
      <p:grpSpPr>
        <a:xfrm>
          <a:off x="0" y="0"/>
          <a:ext cx="0" cy="0"/>
          <a:chOff x="0" y="0"/>
          <a:chExt cx="0" cy="0"/>
        </a:xfrm>
      </p:grpSpPr>
      <p:sp>
        <p:nvSpPr>
          <p:cNvPr id="7" name="Rectangle 6"/>
          <p:cNvSpPr/>
          <p:nvPr userDrawn="1"/>
        </p:nvSpPr>
        <p:spPr>
          <a:xfrm>
            <a:off x="0" y="177801"/>
            <a:ext cx="12192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 name="Title 1"/>
          <p:cNvSpPr>
            <a:spLocks noGrp="1"/>
          </p:cNvSpPr>
          <p:nvPr>
            <p:ph type="title"/>
          </p:nvPr>
        </p:nvSpPr>
        <p:spPr>
          <a:xfrm>
            <a:off x="203200" y="177803"/>
            <a:ext cx="11785600" cy="825500"/>
          </a:xfrm>
        </p:spPr>
        <p:txBody>
          <a:bodyPr>
            <a:noAutofit/>
          </a:bodyPr>
          <a:lstStyle>
            <a:lvl1pPr algn="l">
              <a:defRPr sz="4267"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03200" y="1193801"/>
            <a:ext cx="11785600" cy="4958465"/>
          </a:xfrm>
        </p:spPr>
        <p:txBody>
          <a:bodyPr>
            <a:normAutofit/>
          </a:bodyPr>
          <a:lstStyle>
            <a:lvl1pPr>
              <a:buClr>
                <a:schemeClr val="accent1"/>
              </a:buClr>
              <a:defRPr sz="3200">
                <a:latin typeface="Open Sans" panose="020B0606030504020204" pitchFamily="34" charset="0"/>
                <a:ea typeface="Open Sans" panose="020B0606030504020204" pitchFamily="34" charset="0"/>
                <a:cs typeface="Open Sans" panose="020B0606030504020204" pitchFamily="34" charset="0"/>
              </a:defRPr>
            </a:lvl1pPr>
            <a:lvl2pPr>
              <a:buClr>
                <a:schemeClr val="accent1"/>
              </a:buClr>
              <a:defRPr sz="2667">
                <a:latin typeface="Open Sans" panose="020B0606030504020204" pitchFamily="34" charset="0"/>
                <a:ea typeface="Open Sans" panose="020B0606030504020204" pitchFamily="34" charset="0"/>
                <a:cs typeface="Open Sans" panose="020B0606030504020204" pitchFamily="34" charset="0"/>
              </a:defRPr>
            </a:lvl2pPr>
            <a:lvl3pPr>
              <a:buClr>
                <a:schemeClr val="accent1"/>
              </a:buClr>
              <a:defRPr sz="2400">
                <a:latin typeface="Open Sans" panose="020B0606030504020204" pitchFamily="34" charset="0"/>
                <a:ea typeface="Open Sans" panose="020B0606030504020204" pitchFamily="34" charset="0"/>
                <a:cs typeface="Open Sans" panose="020B0606030504020204" pitchFamily="34" charset="0"/>
              </a:defRPr>
            </a:lvl3pPr>
            <a:lvl4pPr>
              <a:buClr>
                <a:schemeClr val="accent1"/>
              </a:buClr>
              <a:defRPr sz="2133">
                <a:latin typeface="Open Sans" panose="020B0606030504020204" pitchFamily="34" charset="0"/>
                <a:ea typeface="Open Sans" panose="020B0606030504020204" pitchFamily="34" charset="0"/>
                <a:cs typeface="Open Sans" panose="020B0606030504020204" pitchFamily="34" charset="0"/>
              </a:defRPr>
            </a:lvl4pPr>
            <a:lvl5pPr>
              <a:buClr>
                <a:schemeClr val="accent1"/>
              </a:buClr>
              <a:defRPr sz="2133">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12192000" cy="889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Rectangle 10"/>
          <p:cNvSpPr/>
          <p:nvPr userDrawn="1"/>
        </p:nvSpPr>
        <p:spPr>
          <a:xfrm>
            <a:off x="0" y="6152267"/>
            <a:ext cx="12192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Footer Placeholder 4"/>
          <p:cNvSpPr>
            <a:spLocks noGrp="1"/>
          </p:cNvSpPr>
          <p:nvPr>
            <p:ph type="ftr" sz="quarter" idx="11"/>
          </p:nvPr>
        </p:nvSpPr>
        <p:spPr>
          <a:xfrm>
            <a:off x="4165600" y="6416676"/>
            <a:ext cx="3860800" cy="365125"/>
          </a:xfrm>
        </p:spPr>
        <p:txBody>
          <a:bodyPr anchor="b"/>
          <a:lstStyle>
            <a:lvl1pPr>
              <a:defRPr sz="1333"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3" name="Slide Number Placeholder 5"/>
          <p:cNvSpPr>
            <a:spLocks noGrp="1"/>
          </p:cNvSpPr>
          <p:nvPr>
            <p:ph type="sldNum" sz="quarter" idx="12"/>
          </p:nvPr>
        </p:nvSpPr>
        <p:spPr>
          <a:xfrm>
            <a:off x="9245600" y="6416676"/>
            <a:ext cx="2844800" cy="365125"/>
          </a:xfrm>
          <a:prstGeom prst="rect">
            <a:avLst/>
          </a:prstGeom>
        </p:spPr>
        <p:txBody>
          <a:bodyPr anchor="b"/>
          <a:lstStyle>
            <a:lvl1pPr>
              <a:defRPr sz="1333">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5426" y="6183307"/>
            <a:ext cx="622501" cy="650699"/>
          </a:xfrm>
          <a:prstGeom prst="rect">
            <a:avLst/>
          </a:prstGeom>
        </p:spPr>
      </p:pic>
    </p:spTree>
    <p:extLst>
      <p:ext uri="{BB962C8B-B14F-4D97-AF65-F5344CB8AC3E}">
        <p14:creationId xmlns:p14="http://schemas.microsoft.com/office/powerpoint/2010/main" val="2568268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slideLayout" Target="../slideLayouts/slideLayout33.xml"/><Relationship Id="rId18" Type="http://schemas.openxmlformats.org/officeDocument/2006/relationships/slideLayout" Target="../slideLayouts/slideLayout3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slideLayout" Target="../slideLayouts/slideLayout32.xml"/><Relationship Id="rId17" Type="http://schemas.openxmlformats.org/officeDocument/2006/relationships/slideLayout" Target="../slideLayouts/slideLayout37.xml"/><Relationship Id="rId2" Type="http://schemas.openxmlformats.org/officeDocument/2006/relationships/slideLayout" Target="../slideLayouts/slideLayout22.xml"/><Relationship Id="rId16" Type="http://schemas.openxmlformats.org/officeDocument/2006/relationships/slideLayout" Target="../slideLayouts/slideLayout36.xml"/><Relationship Id="rId20" Type="http://schemas.openxmlformats.org/officeDocument/2006/relationships/theme" Target="../theme/theme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5" Type="http://schemas.openxmlformats.org/officeDocument/2006/relationships/slideLayout" Target="../slideLayouts/slideLayout35.xml"/><Relationship Id="rId10" Type="http://schemas.openxmlformats.org/officeDocument/2006/relationships/slideLayout" Target="../slideLayouts/slideLayout30.xml"/><Relationship Id="rId19" Type="http://schemas.openxmlformats.org/officeDocument/2006/relationships/slideLayout" Target="../slideLayouts/slideLayout39.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7" name="Slide Number Placeholder 5"/>
          <p:cNvSpPr>
            <a:spLocks noGrp="1"/>
          </p:cNvSpPr>
          <p:nvPr>
            <p:ph type="sldNum" sz="quarter" idx="4"/>
          </p:nvPr>
        </p:nvSpPr>
        <p:spPr>
          <a:xfrm>
            <a:off x="9144000" y="6350004"/>
            <a:ext cx="2844800" cy="365125"/>
          </a:xfrm>
          <a:prstGeom prst="rect">
            <a:avLst/>
          </a:prstGeom>
        </p:spPr>
        <p:txBody>
          <a:bodyPr anchor="ctr"/>
          <a:lstStyle>
            <a:lvl1pPr algn="r">
              <a:defRPr sz="1333">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spTree>
    <p:extLst>
      <p:ext uri="{BB962C8B-B14F-4D97-AF65-F5344CB8AC3E}">
        <p14:creationId xmlns:p14="http://schemas.microsoft.com/office/powerpoint/2010/main" val="35262786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700" r:id="rId20"/>
  </p:sldLayoutIdLst>
  <p:hf sldNum="0" hdr="0" dt="0"/>
  <p:txStyles>
    <p:titleStyle>
      <a:lvl1pPr algn="ctr" defTabSz="1219170"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anose="020B0604020202020204"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anose="020B0604020202020204"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7" name="Slide Number Placeholder 5"/>
          <p:cNvSpPr>
            <a:spLocks noGrp="1"/>
          </p:cNvSpPr>
          <p:nvPr>
            <p:ph type="sldNum" sz="quarter" idx="4"/>
          </p:nvPr>
        </p:nvSpPr>
        <p:spPr>
          <a:xfrm>
            <a:off x="9144000" y="6350004"/>
            <a:ext cx="2844800" cy="365125"/>
          </a:xfrm>
          <a:prstGeom prst="rect">
            <a:avLst/>
          </a:prstGeom>
        </p:spPr>
        <p:txBody>
          <a:bodyPr anchor="ctr"/>
          <a:lstStyle>
            <a:lvl1pPr algn="r">
              <a:defRPr sz="1333">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spTree>
    <p:extLst>
      <p:ext uri="{BB962C8B-B14F-4D97-AF65-F5344CB8AC3E}">
        <p14:creationId xmlns:p14="http://schemas.microsoft.com/office/powerpoint/2010/main" val="2834744437"/>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693" r:id="rId13"/>
    <p:sldLayoutId id="2147483694" r:id="rId14"/>
    <p:sldLayoutId id="2147483695" r:id="rId15"/>
    <p:sldLayoutId id="2147483696" r:id="rId16"/>
    <p:sldLayoutId id="2147483697" r:id="rId17"/>
    <p:sldLayoutId id="2147483698" r:id="rId18"/>
    <p:sldLayoutId id="2147483699" r:id="rId19"/>
  </p:sldLayoutIdLst>
  <p:hf sldNum="0" hdr="0" dt="0"/>
  <p:txStyles>
    <p:titleStyle>
      <a:lvl1pPr algn="ctr" defTabSz="1219170"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anose="020B0604020202020204"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anose="020B0604020202020204"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03200" y="3835402"/>
            <a:ext cx="11785600" cy="1422399"/>
          </a:xfrm>
        </p:spPr>
        <p:txBody>
          <a:bodyPr>
            <a:noAutofit/>
          </a:bodyPr>
          <a:lstStyle/>
          <a:p>
            <a:r>
              <a:rPr lang="en-US" sz="4267" dirty="0"/>
              <a:t>Opioid Abatement Council</a:t>
            </a:r>
            <a:endParaRPr lang="en-US" sz="3200" dirty="0"/>
          </a:p>
        </p:txBody>
      </p:sp>
      <p:sp>
        <p:nvSpPr>
          <p:cNvPr id="6" name="Text Placeholder 5"/>
          <p:cNvSpPr>
            <a:spLocks noGrp="1"/>
          </p:cNvSpPr>
          <p:nvPr>
            <p:ph type="body" sz="quarter" idx="12"/>
          </p:nvPr>
        </p:nvSpPr>
        <p:spPr>
          <a:xfrm>
            <a:off x="161216" y="4953000"/>
            <a:ext cx="11785600" cy="1117600"/>
          </a:xfrm>
        </p:spPr>
        <p:txBody>
          <a:bodyPr>
            <a:normAutofit/>
          </a:bodyPr>
          <a:lstStyle/>
          <a:p>
            <a:r>
              <a:rPr lang="en-US" dirty="0"/>
              <a:t>Mary Shelton, Executive Director  </a:t>
            </a:r>
          </a:p>
        </p:txBody>
      </p:sp>
    </p:spTree>
    <p:extLst>
      <p:ext uri="{BB962C8B-B14F-4D97-AF65-F5344CB8AC3E}">
        <p14:creationId xmlns:p14="http://schemas.microsoft.com/office/powerpoint/2010/main" val="2406620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9CBEA-3E6D-8116-16FD-CCD00271A24D}"/>
              </a:ext>
            </a:extLst>
          </p:cNvPr>
          <p:cNvSpPr>
            <a:spLocks noGrp="1"/>
          </p:cNvSpPr>
          <p:nvPr>
            <p:ph type="title"/>
          </p:nvPr>
        </p:nvSpPr>
        <p:spPr/>
        <p:txBody>
          <a:bodyPr/>
          <a:lstStyle/>
          <a:p>
            <a:r>
              <a:rPr lang="en-US" dirty="0"/>
              <a:t>Timeline for Posting County Data</a:t>
            </a:r>
          </a:p>
        </p:txBody>
      </p:sp>
      <p:sp>
        <p:nvSpPr>
          <p:cNvPr id="3" name="Content Placeholder 2">
            <a:extLst>
              <a:ext uri="{FF2B5EF4-FFF2-40B4-BE49-F238E27FC236}">
                <a16:creationId xmlns:a16="http://schemas.microsoft.com/office/drawing/2014/main" id="{02B020A9-48CC-683C-A0CF-C3024D51EDC3}"/>
              </a:ext>
            </a:extLst>
          </p:cNvPr>
          <p:cNvSpPr>
            <a:spLocks noGrp="1"/>
          </p:cNvSpPr>
          <p:nvPr>
            <p:ph idx="1"/>
          </p:nvPr>
        </p:nvSpPr>
        <p:spPr/>
        <p:txBody>
          <a:bodyPr/>
          <a:lstStyle/>
          <a:p>
            <a:r>
              <a:rPr lang="en-US" dirty="0"/>
              <a:t>The Opioid Abatement Council Office expects to post the County Level data in August 2024</a:t>
            </a:r>
          </a:p>
          <a:p>
            <a:endParaRPr lang="en-US" dirty="0"/>
          </a:p>
          <a:p>
            <a:r>
              <a:rPr lang="en-US" dirty="0"/>
              <a:t>The County Level data will be updated with each Semi-Annual Report</a:t>
            </a:r>
          </a:p>
        </p:txBody>
      </p:sp>
    </p:spTree>
    <p:extLst>
      <p:ext uri="{BB962C8B-B14F-4D97-AF65-F5344CB8AC3E}">
        <p14:creationId xmlns:p14="http://schemas.microsoft.com/office/powerpoint/2010/main" val="4069310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D7927-7A4B-B14B-4596-A9B2FA697574}"/>
              </a:ext>
            </a:extLst>
          </p:cNvPr>
          <p:cNvSpPr>
            <a:spLocks noGrp="1"/>
          </p:cNvSpPr>
          <p:nvPr>
            <p:ph type="ctrTitle"/>
          </p:nvPr>
        </p:nvSpPr>
        <p:spPr/>
        <p:txBody>
          <a:bodyPr>
            <a:normAutofit fontScale="90000"/>
          </a:bodyPr>
          <a:lstStyle/>
          <a:p>
            <a:r>
              <a:rPr lang="en-US" dirty="0"/>
              <a:t>Interest Earned on Trust Fund Disbursements</a:t>
            </a:r>
          </a:p>
        </p:txBody>
      </p:sp>
    </p:spTree>
    <p:extLst>
      <p:ext uri="{BB962C8B-B14F-4D97-AF65-F5344CB8AC3E}">
        <p14:creationId xmlns:p14="http://schemas.microsoft.com/office/powerpoint/2010/main" val="812677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8E673-5263-674F-F9B7-ADD649893CAC}"/>
              </a:ext>
            </a:extLst>
          </p:cNvPr>
          <p:cNvSpPr>
            <a:spLocks noGrp="1"/>
          </p:cNvSpPr>
          <p:nvPr>
            <p:ph type="title"/>
          </p:nvPr>
        </p:nvSpPr>
        <p:spPr/>
        <p:txBody>
          <a:bodyPr/>
          <a:lstStyle/>
          <a:p>
            <a:r>
              <a:rPr lang="en-US" dirty="0"/>
              <a:t>Questions about Interest Earned</a:t>
            </a:r>
          </a:p>
        </p:txBody>
      </p:sp>
      <p:sp>
        <p:nvSpPr>
          <p:cNvPr id="3" name="Content Placeholder 2">
            <a:extLst>
              <a:ext uri="{FF2B5EF4-FFF2-40B4-BE49-F238E27FC236}">
                <a16:creationId xmlns:a16="http://schemas.microsoft.com/office/drawing/2014/main" id="{DEEC214B-852F-09DB-8E51-202CA06F8E18}"/>
              </a:ext>
            </a:extLst>
          </p:cNvPr>
          <p:cNvSpPr>
            <a:spLocks noGrp="1"/>
          </p:cNvSpPr>
          <p:nvPr>
            <p:ph idx="1"/>
          </p:nvPr>
        </p:nvSpPr>
        <p:spPr/>
        <p:txBody>
          <a:bodyPr>
            <a:normAutofit lnSpcReduction="10000"/>
          </a:bodyPr>
          <a:lstStyle/>
          <a:p>
            <a:r>
              <a:rPr lang="en-US" dirty="0"/>
              <a:t>The Opioid Abatement Council Office has received questions about the interest earned.</a:t>
            </a:r>
          </a:p>
          <a:p>
            <a:endParaRPr lang="en-US" dirty="0"/>
          </a:p>
          <a:p>
            <a:r>
              <a:rPr lang="en-US" dirty="0"/>
              <a:t>The questions include when to allocate and spend the interest</a:t>
            </a:r>
          </a:p>
          <a:p>
            <a:endParaRPr lang="en-US" dirty="0"/>
          </a:p>
          <a:p>
            <a:r>
              <a:rPr lang="en-US" dirty="0"/>
              <a:t>The OAC Office will work with other state leaders to determine the guidance for the interest</a:t>
            </a:r>
          </a:p>
          <a:p>
            <a:endParaRPr lang="en-US" dirty="0"/>
          </a:p>
          <a:p>
            <a:r>
              <a:rPr lang="en-US" dirty="0"/>
              <a:t>The OAC Office will notify the counties as soon as there is guidance</a:t>
            </a:r>
          </a:p>
        </p:txBody>
      </p:sp>
    </p:spTree>
    <p:extLst>
      <p:ext uri="{BB962C8B-B14F-4D97-AF65-F5344CB8AC3E}">
        <p14:creationId xmlns:p14="http://schemas.microsoft.com/office/powerpoint/2010/main" val="3665169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90245-B1F6-4398-B83D-A54793DF9363}"/>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47EF632A-6E76-4833-9120-B26871C6DE06}"/>
              </a:ext>
            </a:extLst>
          </p:cNvPr>
          <p:cNvSpPr>
            <a:spLocks noGrp="1"/>
          </p:cNvSpPr>
          <p:nvPr>
            <p:ph idx="1"/>
          </p:nvPr>
        </p:nvSpPr>
        <p:spPr/>
        <p:txBody>
          <a:bodyPr/>
          <a:lstStyle/>
          <a:p>
            <a:pPr marL="0" indent="0">
              <a:buNone/>
            </a:pPr>
            <a:endParaRPr lang="en-US" dirty="0"/>
          </a:p>
          <a:p>
            <a:pPr marL="0" indent="0" algn="ctr">
              <a:buNone/>
            </a:pPr>
            <a:r>
              <a:rPr lang="en-US" sz="3600" b="1" dirty="0"/>
              <a:t>Email: Opioid.abatement@tn.gov</a:t>
            </a:r>
          </a:p>
          <a:p>
            <a:pPr marL="0" indent="0" algn="ctr">
              <a:buNone/>
            </a:pPr>
            <a:endParaRPr lang="en-US" sz="3600" b="1" dirty="0"/>
          </a:p>
          <a:p>
            <a:pPr marL="0" indent="0" algn="ctr">
              <a:buNone/>
            </a:pPr>
            <a:r>
              <a:rPr lang="en-US" sz="3600" b="1" dirty="0"/>
              <a:t>Website: https://www.tn.gov/oac.html</a:t>
            </a:r>
          </a:p>
        </p:txBody>
      </p:sp>
    </p:spTree>
    <p:extLst>
      <p:ext uri="{BB962C8B-B14F-4D97-AF65-F5344CB8AC3E}">
        <p14:creationId xmlns:p14="http://schemas.microsoft.com/office/powerpoint/2010/main" val="2209301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39950-9EB0-4257-9A73-0B83DDBD5B8F}"/>
              </a:ext>
            </a:extLst>
          </p:cNvPr>
          <p:cNvSpPr>
            <a:spLocks noGrp="1"/>
          </p:cNvSpPr>
          <p:nvPr>
            <p:ph type="title"/>
          </p:nvPr>
        </p:nvSpPr>
        <p:spPr/>
        <p:txBody>
          <a:bodyPr/>
          <a:lstStyle/>
          <a:p>
            <a:r>
              <a:rPr lang="en-US" dirty="0"/>
              <a:t>Responsibility of Council</a:t>
            </a:r>
          </a:p>
        </p:txBody>
      </p:sp>
      <p:sp>
        <p:nvSpPr>
          <p:cNvPr id="3" name="Content Placeholder 2">
            <a:extLst>
              <a:ext uri="{FF2B5EF4-FFF2-40B4-BE49-F238E27FC236}">
                <a16:creationId xmlns:a16="http://schemas.microsoft.com/office/drawing/2014/main" id="{9FC16CC9-274A-4E8F-BBB9-9D14FB9E04FE}"/>
              </a:ext>
            </a:extLst>
          </p:cNvPr>
          <p:cNvSpPr>
            <a:spLocks noGrp="1"/>
          </p:cNvSpPr>
          <p:nvPr>
            <p:ph idx="1"/>
          </p:nvPr>
        </p:nvSpPr>
        <p:spPr/>
        <p:txBody>
          <a:bodyPr/>
          <a:lstStyle/>
          <a:p>
            <a:pPr marL="0" indent="0" algn="ctr">
              <a:buNone/>
            </a:pPr>
            <a:endParaRPr lang="en-US" dirty="0"/>
          </a:p>
          <a:p>
            <a:pPr marL="0" indent="0" algn="ctr">
              <a:buNone/>
            </a:pPr>
            <a:r>
              <a:rPr lang="en-US" dirty="0"/>
              <a:t>The Council upholds the responsibility to ensure the disbursements of these funds go toward funding programs, strategies, expenditures, and other actions designed to prevent and address the misuse and abuse of opioid products and treat or mitigate opioid use or related disorders or other effects of the opioid epidemic.</a:t>
            </a:r>
          </a:p>
          <a:p>
            <a:pPr marL="0" indent="0" algn="ctr">
              <a:buNone/>
            </a:pPr>
            <a:endParaRPr lang="en-US" dirty="0"/>
          </a:p>
          <a:p>
            <a:pPr marL="0" indent="0" algn="r">
              <a:buNone/>
            </a:pPr>
            <a:endParaRPr lang="en-US" sz="533" dirty="0"/>
          </a:p>
          <a:p>
            <a:pPr marL="0" indent="0" algn="r">
              <a:buNone/>
            </a:pPr>
            <a:r>
              <a:rPr lang="en-US" sz="1600" dirty="0"/>
              <a:t>Public Chapter 491 of 2021</a:t>
            </a:r>
          </a:p>
          <a:p>
            <a:endParaRPr lang="en-US" dirty="0"/>
          </a:p>
        </p:txBody>
      </p:sp>
      <p:sp>
        <p:nvSpPr>
          <p:cNvPr id="4" name="TextBox 3">
            <a:extLst>
              <a:ext uri="{FF2B5EF4-FFF2-40B4-BE49-F238E27FC236}">
                <a16:creationId xmlns:a16="http://schemas.microsoft.com/office/drawing/2014/main" id="{5FB80AE3-3ECB-4689-8A21-29F633CB0F33}"/>
              </a:ext>
            </a:extLst>
          </p:cNvPr>
          <p:cNvSpPr txBox="1"/>
          <p:nvPr/>
        </p:nvSpPr>
        <p:spPr>
          <a:xfrm>
            <a:off x="203200" y="6413498"/>
            <a:ext cx="2438400" cy="307777"/>
          </a:xfrm>
          <a:prstGeom prst="rect">
            <a:avLst/>
          </a:prstGeom>
          <a:noFill/>
        </p:spPr>
        <p:txBody>
          <a:bodyPr wrap="square" rtlCol="0">
            <a:spAutoFit/>
          </a:bodyPr>
          <a:lstStyle/>
          <a:p>
            <a:pPr defTabSz="1219170"/>
            <a:fld id="{44936AC2-85E4-470D-838F-E1BC8AD89545}" type="slidenum">
              <a:rPr lang="en-US" sz="1400">
                <a:solidFill>
                  <a:prstClr val="black"/>
                </a:solidFill>
                <a:latin typeface="Open Sans"/>
              </a:rPr>
              <a:pPr defTabSz="1219170"/>
              <a:t>2</a:t>
            </a:fld>
            <a:endParaRPr lang="en-US" sz="1400" dirty="0">
              <a:solidFill>
                <a:prstClr val="black"/>
              </a:solidFill>
              <a:latin typeface="Open Sans"/>
            </a:endParaRPr>
          </a:p>
        </p:txBody>
      </p:sp>
    </p:spTree>
    <p:extLst>
      <p:ext uri="{BB962C8B-B14F-4D97-AF65-F5344CB8AC3E}">
        <p14:creationId xmlns:p14="http://schemas.microsoft.com/office/powerpoint/2010/main" val="1723777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4E0D2-82B1-437B-AE3F-B52A26E866E7}"/>
              </a:ext>
            </a:extLst>
          </p:cNvPr>
          <p:cNvSpPr>
            <a:spLocks noGrp="1"/>
          </p:cNvSpPr>
          <p:nvPr>
            <p:ph type="title"/>
          </p:nvPr>
        </p:nvSpPr>
        <p:spPr/>
        <p:txBody>
          <a:bodyPr/>
          <a:lstStyle/>
          <a:p>
            <a:r>
              <a:rPr lang="en-US" dirty="0"/>
              <a:t>Responsibility of Council</a:t>
            </a:r>
          </a:p>
        </p:txBody>
      </p:sp>
      <p:sp>
        <p:nvSpPr>
          <p:cNvPr id="3" name="Content Placeholder 2">
            <a:extLst>
              <a:ext uri="{FF2B5EF4-FFF2-40B4-BE49-F238E27FC236}">
                <a16:creationId xmlns:a16="http://schemas.microsoft.com/office/drawing/2014/main" id="{20B1389C-5008-48D9-853F-35E0FFB1829B}"/>
              </a:ext>
            </a:extLst>
          </p:cNvPr>
          <p:cNvSpPr>
            <a:spLocks noGrp="1"/>
          </p:cNvSpPr>
          <p:nvPr>
            <p:ph idx="1"/>
          </p:nvPr>
        </p:nvSpPr>
        <p:spPr/>
        <p:txBody>
          <a:bodyPr/>
          <a:lstStyle/>
          <a:p>
            <a:r>
              <a:rPr lang="en-US" dirty="0"/>
              <a:t>Opioid Abatement Funds can be spent for the following purposes:</a:t>
            </a:r>
          </a:p>
          <a:p>
            <a:pPr lvl="1"/>
            <a:r>
              <a:rPr lang="en-US" dirty="0"/>
              <a:t>Prospective opioid abatement and remediation;</a:t>
            </a:r>
          </a:p>
          <a:p>
            <a:pPr lvl="1"/>
            <a:r>
              <a:rPr lang="en-US" dirty="0"/>
              <a:t>Expenses incurred in administering and operating the opioid abatement council;</a:t>
            </a:r>
          </a:p>
          <a:p>
            <a:pPr lvl="1"/>
            <a:r>
              <a:rPr lang="en-US" dirty="0"/>
              <a:t>Related expenses associated with administering, investing, and disbursing funds held in the abatement fund;</a:t>
            </a:r>
          </a:p>
          <a:p>
            <a:pPr lvl="1"/>
            <a:r>
              <a:rPr lang="en-US" dirty="0"/>
              <a:t>Executive director and support staff for the Opioid Abatement Council.</a:t>
            </a:r>
          </a:p>
        </p:txBody>
      </p:sp>
      <p:sp>
        <p:nvSpPr>
          <p:cNvPr id="4" name="TextBox 3">
            <a:extLst>
              <a:ext uri="{FF2B5EF4-FFF2-40B4-BE49-F238E27FC236}">
                <a16:creationId xmlns:a16="http://schemas.microsoft.com/office/drawing/2014/main" id="{CB8F6B84-7A7D-4960-A85C-51260FB8D899}"/>
              </a:ext>
            </a:extLst>
          </p:cNvPr>
          <p:cNvSpPr txBox="1"/>
          <p:nvPr/>
        </p:nvSpPr>
        <p:spPr>
          <a:xfrm>
            <a:off x="203200" y="6413498"/>
            <a:ext cx="2438400" cy="307777"/>
          </a:xfrm>
          <a:prstGeom prst="rect">
            <a:avLst/>
          </a:prstGeom>
          <a:noFill/>
        </p:spPr>
        <p:txBody>
          <a:bodyPr wrap="square" rtlCol="0">
            <a:spAutoFit/>
          </a:bodyPr>
          <a:lstStyle/>
          <a:p>
            <a:pPr defTabSz="1219170"/>
            <a:fld id="{44936AC2-85E4-470D-838F-E1BC8AD89545}" type="slidenum">
              <a:rPr lang="en-US" sz="1400">
                <a:solidFill>
                  <a:prstClr val="black"/>
                </a:solidFill>
                <a:latin typeface="Open Sans"/>
              </a:rPr>
              <a:pPr defTabSz="1219170"/>
              <a:t>3</a:t>
            </a:fld>
            <a:endParaRPr lang="en-US" sz="1400" dirty="0">
              <a:solidFill>
                <a:prstClr val="black"/>
              </a:solidFill>
              <a:latin typeface="Open Sans"/>
            </a:endParaRPr>
          </a:p>
        </p:txBody>
      </p:sp>
    </p:spTree>
    <p:extLst>
      <p:ext uri="{BB962C8B-B14F-4D97-AF65-F5344CB8AC3E}">
        <p14:creationId xmlns:p14="http://schemas.microsoft.com/office/powerpoint/2010/main" val="1042919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1" dur="500"/>
                                        <p:tgtEl>
                                          <p:spTgt spid="3">
                                            <p:txEl>
                                              <p:pRg st="2" end="2"/>
                                            </p:txEl>
                                          </p:spTgt>
                                        </p:tgtEl>
                                      </p:cBhvr>
                                    </p:animEffect>
                                  </p:childTnLst>
                                </p:cTn>
                              </p:par>
                            </p:childTnLst>
                          </p:cTn>
                        </p:par>
                        <p:par>
                          <p:cTn id="12" fill="hold">
                            <p:stCondLst>
                              <p:cond delay="1000"/>
                            </p:stCondLst>
                            <p:childTnLst>
                              <p:par>
                                <p:cTn id="13" presetID="14" presetClass="entr" presetSubtype="10" fill="hold"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5" dur="500"/>
                                        <p:tgtEl>
                                          <p:spTgt spid="3">
                                            <p:txEl>
                                              <p:pRg st="3" end="3"/>
                                            </p:txEl>
                                          </p:spTgt>
                                        </p:tgtEl>
                                      </p:cBhvr>
                                    </p:animEffect>
                                  </p:childTnLst>
                                </p:cTn>
                              </p:par>
                            </p:childTnLst>
                          </p:cTn>
                        </p:par>
                        <p:par>
                          <p:cTn id="16" fill="hold">
                            <p:stCondLst>
                              <p:cond delay="1500"/>
                            </p:stCondLst>
                            <p:childTnLst>
                              <p:par>
                                <p:cTn id="17" presetID="14" presetClass="entr" presetSubtype="10"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4BBFA-08F6-4865-A1B7-A90FE5F89557}"/>
              </a:ext>
            </a:extLst>
          </p:cNvPr>
          <p:cNvSpPr>
            <a:spLocks noGrp="1"/>
          </p:cNvSpPr>
          <p:nvPr>
            <p:ph type="title"/>
          </p:nvPr>
        </p:nvSpPr>
        <p:spPr/>
        <p:txBody>
          <a:bodyPr/>
          <a:lstStyle/>
          <a:p>
            <a:r>
              <a:rPr lang="en-US" dirty="0"/>
              <a:t>Opioid Abatement Trust Fund</a:t>
            </a:r>
          </a:p>
        </p:txBody>
      </p:sp>
      <p:sp>
        <p:nvSpPr>
          <p:cNvPr id="3" name="Content Placeholder 2">
            <a:extLst>
              <a:ext uri="{FF2B5EF4-FFF2-40B4-BE49-F238E27FC236}">
                <a16:creationId xmlns:a16="http://schemas.microsoft.com/office/drawing/2014/main" id="{6EDBBEAC-0C4F-484E-994F-00D09B81113C}"/>
              </a:ext>
            </a:extLst>
          </p:cNvPr>
          <p:cNvSpPr>
            <a:spLocks noGrp="1"/>
          </p:cNvSpPr>
          <p:nvPr>
            <p:ph idx="1"/>
          </p:nvPr>
        </p:nvSpPr>
        <p:spPr/>
        <p:txBody>
          <a:bodyPr/>
          <a:lstStyle/>
          <a:p>
            <a:r>
              <a:rPr lang="en-US" dirty="0"/>
              <a:t>The Council is entrusted to manage </a:t>
            </a:r>
          </a:p>
          <a:p>
            <a:pPr marL="0" indent="0">
              <a:buNone/>
            </a:pPr>
            <a:r>
              <a:rPr lang="en-US" dirty="0"/>
              <a:t>the funds in the Opioid Abatement </a:t>
            </a:r>
          </a:p>
          <a:p>
            <a:pPr marL="0" indent="0">
              <a:buNone/>
            </a:pPr>
            <a:r>
              <a:rPr lang="en-US" dirty="0"/>
              <a:t>Trust Fund</a:t>
            </a:r>
          </a:p>
          <a:p>
            <a:pPr marL="0" indent="0">
              <a:buNone/>
            </a:pPr>
            <a:r>
              <a:rPr lang="en-US" dirty="0"/>
              <a:t>	</a:t>
            </a:r>
          </a:p>
        </p:txBody>
      </p:sp>
      <p:pic>
        <p:nvPicPr>
          <p:cNvPr id="4" name="Picture 3">
            <a:extLst>
              <a:ext uri="{FF2B5EF4-FFF2-40B4-BE49-F238E27FC236}">
                <a16:creationId xmlns:a16="http://schemas.microsoft.com/office/drawing/2014/main" id="{E0192A6C-6CCF-4784-B214-C8CB8CA72A84}"/>
              </a:ext>
            </a:extLst>
          </p:cNvPr>
          <p:cNvPicPr>
            <a:picLocks noChangeAspect="1"/>
          </p:cNvPicPr>
          <p:nvPr/>
        </p:nvPicPr>
        <p:blipFill rotWithShape="1">
          <a:blip r:embed="rId3"/>
          <a:srcRect l="66019" t="36215" r="3089" b="-2881"/>
          <a:stretch/>
        </p:blipFill>
        <p:spPr>
          <a:xfrm>
            <a:off x="6096000" y="2385685"/>
            <a:ext cx="4017295" cy="445961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958584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93715-FC9A-264E-9027-78ED78014AD0}"/>
              </a:ext>
            </a:extLst>
          </p:cNvPr>
          <p:cNvSpPr>
            <a:spLocks noGrp="1"/>
          </p:cNvSpPr>
          <p:nvPr>
            <p:ph type="ctrTitle"/>
          </p:nvPr>
        </p:nvSpPr>
        <p:spPr/>
        <p:txBody>
          <a:bodyPr/>
          <a:lstStyle/>
          <a:p>
            <a:r>
              <a:rPr lang="en-US" dirty="0"/>
              <a:t>Posting County Data on OAC Website</a:t>
            </a:r>
          </a:p>
        </p:txBody>
      </p:sp>
    </p:spTree>
    <p:extLst>
      <p:ext uri="{BB962C8B-B14F-4D97-AF65-F5344CB8AC3E}">
        <p14:creationId xmlns:p14="http://schemas.microsoft.com/office/powerpoint/2010/main" val="4132306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0750F-18A0-8C56-75FD-8D65663CE60B}"/>
              </a:ext>
            </a:extLst>
          </p:cNvPr>
          <p:cNvSpPr>
            <a:spLocks noGrp="1"/>
          </p:cNvSpPr>
          <p:nvPr>
            <p:ph type="title"/>
          </p:nvPr>
        </p:nvSpPr>
        <p:spPr/>
        <p:txBody>
          <a:bodyPr/>
          <a:lstStyle/>
          <a:p>
            <a:r>
              <a:rPr lang="en-US" dirty="0"/>
              <a:t>County Level Reporting</a:t>
            </a:r>
          </a:p>
        </p:txBody>
      </p:sp>
      <p:sp>
        <p:nvSpPr>
          <p:cNvPr id="4" name="Content Placeholder 3">
            <a:extLst>
              <a:ext uri="{FF2B5EF4-FFF2-40B4-BE49-F238E27FC236}">
                <a16:creationId xmlns:a16="http://schemas.microsoft.com/office/drawing/2014/main" id="{324030C9-A201-0A2A-540E-9A9D045FE625}"/>
              </a:ext>
            </a:extLst>
          </p:cNvPr>
          <p:cNvSpPr>
            <a:spLocks noGrp="1"/>
          </p:cNvSpPr>
          <p:nvPr>
            <p:ph idx="1"/>
          </p:nvPr>
        </p:nvSpPr>
        <p:spPr/>
        <p:txBody>
          <a:bodyPr/>
          <a:lstStyle/>
          <a:p>
            <a:r>
              <a:rPr lang="en-US" b="1" dirty="0">
                <a:solidFill>
                  <a:schemeClr val="bg2"/>
                </a:solidFill>
              </a:rPr>
              <a:t>Objective: </a:t>
            </a:r>
            <a:r>
              <a:rPr lang="en-US" sz="1867" dirty="0"/>
              <a:t>Visual Data Dashboard on county-level disbursement, allocation, and spend of state provided funding. Data will be updated as annual and semi-annual allocations are made available.</a:t>
            </a:r>
          </a:p>
          <a:p>
            <a:r>
              <a:rPr lang="en-US" b="1" dirty="0">
                <a:solidFill>
                  <a:schemeClr val="bg2"/>
                </a:solidFill>
              </a:rPr>
              <a:t>Data Sources:</a:t>
            </a:r>
          </a:p>
          <a:p>
            <a:pPr lvl="1"/>
            <a:r>
              <a:rPr lang="en-US" dirty="0"/>
              <a:t>County Fund Disbursements</a:t>
            </a:r>
          </a:p>
          <a:p>
            <a:pPr lvl="1"/>
            <a:r>
              <a:rPr lang="en-US" dirty="0"/>
              <a:t>County Semi-Annual Reports</a:t>
            </a:r>
          </a:p>
          <a:p>
            <a:r>
              <a:rPr lang="en-US" b="1" dirty="0">
                <a:solidFill>
                  <a:schemeClr val="bg2"/>
                </a:solidFill>
              </a:rPr>
              <a:t>Output: </a:t>
            </a:r>
          </a:p>
          <a:p>
            <a:pPr lvl="1"/>
            <a:r>
              <a:rPr lang="en-US" dirty="0"/>
              <a:t>Interactive dashboard within SAS Visual Analytics that allows TN OAC users to perform data exploration and analysis on county data.</a:t>
            </a:r>
          </a:p>
          <a:p>
            <a:pPr lvl="2"/>
            <a:r>
              <a:rPr lang="en-US" sz="1867" dirty="0"/>
              <a:t>Dashboards are dynamic to view data slices of spend by county and year.</a:t>
            </a:r>
          </a:p>
          <a:p>
            <a:pPr lvl="1"/>
            <a:r>
              <a:rPr lang="en-US" dirty="0"/>
              <a:t>Static PDF Output for distribution and circulation as determined by the TN OAC.</a:t>
            </a:r>
          </a:p>
        </p:txBody>
      </p:sp>
      <p:sp>
        <p:nvSpPr>
          <p:cNvPr id="5" name="Text Placeholder 4">
            <a:extLst>
              <a:ext uri="{FF2B5EF4-FFF2-40B4-BE49-F238E27FC236}">
                <a16:creationId xmlns:a16="http://schemas.microsoft.com/office/drawing/2014/main" id="{A2DF9CCA-AF43-5F75-8D1B-46902F8995C8}"/>
              </a:ext>
            </a:extLst>
          </p:cNvPr>
          <p:cNvSpPr>
            <a:spLocks noGrp="1"/>
          </p:cNvSpPr>
          <p:nvPr>
            <p:ph type="body" sz="quarter" idx="10"/>
          </p:nvPr>
        </p:nvSpPr>
        <p:spPr/>
        <p:txBody>
          <a:bodyPr>
            <a:normAutofit fontScale="47500" lnSpcReduction="20000"/>
          </a:bodyPr>
          <a:lstStyle/>
          <a:p>
            <a:r>
              <a:rPr lang="en-US" dirty="0"/>
              <a:t>Overview</a:t>
            </a:r>
          </a:p>
        </p:txBody>
      </p:sp>
    </p:spTree>
    <p:extLst>
      <p:ext uri="{BB962C8B-B14F-4D97-AF65-F5344CB8AC3E}">
        <p14:creationId xmlns:p14="http://schemas.microsoft.com/office/powerpoint/2010/main" val="1059717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6="http://schemas.microsoft.com/office/drawing/2014/main"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49764-65E6-099C-D355-A9D08E6DF91F}"/>
              </a:ext>
            </a:extLst>
          </p:cNvPr>
          <p:cNvSpPr>
            <a:spLocks noGrp="1"/>
          </p:cNvSpPr>
          <p:nvPr>
            <p:ph type="title"/>
          </p:nvPr>
        </p:nvSpPr>
        <p:spPr/>
        <p:txBody>
          <a:bodyPr/>
          <a:lstStyle/>
          <a:p>
            <a:r>
              <a:rPr lang="en-US" dirty="0"/>
              <a:t>County Level Report Demo</a:t>
            </a:r>
          </a:p>
        </p:txBody>
      </p:sp>
      <p:sp>
        <p:nvSpPr>
          <p:cNvPr id="4" name="Text Placeholder 3">
            <a:extLst>
              <a:ext uri="{FF2B5EF4-FFF2-40B4-BE49-F238E27FC236}">
                <a16:creationId xmlns:a16="http://schemas.microsoft.com/office/drawing/2014/main" id="{1EA6C7BB-BD19-8A35-F8A8-5CF121D5E893}"/>
              </a:ext>
            </a:extLst>
          </p:cNvPr>
          <p:cNvSpPr>
            <a:spLocks noGrp="1"/>
          </p:cNvSpPr>
          <p:nvPr>
            <p:ph type="body" sz="quarter" idx="10"/>
          </p:nvPr>
        </p:nvSpPr>
        <p:spPr/>
        <p:txBody>
          <a:bodyPr>
            <a:normAutofit fontScale="47500" lnSpcReduction="20000"/>
          </a:bodyPr>
          <a:lstStyle/>
          <a:p>
            <a:r>
              <a:rPr lang="en-US" dirty="0"/>
              <a:t>Statewide View</a:t>
            </a:r>
          </a:p>
        </p:txBody>
      </p:sp>
      <p:pic>
        <p:nvPicPr>
          <p:cNvPr id="1026" name="Picture 2">
            <a:extLst>
              <a:ext uri="{FF2B5EF4-FFF2-40B4-BE49-F238E27FC236}">
                <a16:creationId xmlns:a16="http://schemas.microsoft.com/office/drawing/2014/main" id="{9429D496-9D8F-CD9E-8E7F-9981C9EB4A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8266" y="1600200"/>
            <a:ext cx="8502705" cy="487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7659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6="http://schemas.microsoft.com/office/drawing/2014/main"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49764-65E6-099C-D355-A9D08E6DF91F}"/>
              </a:ext>
            </a:extLst>
          </p:cNvPr>
          <p:cNvSpPr>
            <a:spLocks noGrp="1"/>
          </p:cNvSpPr>
          <p:nvPr>
            <p:ph type="title"/>
          </p:nvPr>
        </p:nvSpPr>
        <p:spPr/>
        <p:txBody>
          <a:bodyPr/>
          <a:lstStyle/>
          <a:p>
            <a:r>
              <a:rPr lang="en-US" dirty="0"/>
              <a:t>County Level Report Demo</a:t>
            </a:r>
          </a:p>
        </p:txBody>
      </p:sp>
      <p:sp>
        <p:nvSpPr>
          <p:cNvPr id="4" name="Text Placeholder 3">
            <a:extLst>
              <a:ext uri="{FF2B5EF4-FFF2-40B4-BE49-F238E27FC236}">
                <a16:creationId xmlns:a16="http://schemas.microsoft.com/office/drawing/2014/main" id="{1EA6C7BB-BD19-8A35-F8A8-5CF121D5E893}"/>
              </a:ext>
            </a:extLst>
          </p:cNvPr>
          <p:cNvSpPr>
            <a:spLocks noGrp="1"/>
          </p:cNvSpPr>
          <p:nvPr>
            <p:ph type="body" sz="quarter" idx="10"/>
          </p:nvPr>
        </p:nvSpPr>
        <p:spPr/>
        <p:txBody>
          <a:bodyPr>
            <a:normAutofit fontScale="47500" lnSpcReduction="20000"/>
          </a:bodyPr>
          <a:lstStyle/>
          <a:p>
            <a:r>
              <a:rPr lang="en-US" dirty="0"/>
              <a:t>Top 20 Counties by Percent of Funds Spent</a:t>
            </a:r>
          </a:p>
        </p:txBody>
      </p:sp>
      <p:pic>
        <p:nvPicPr>
          <p:cNvPr id="2050" name="Picture 2">
            <a:extLst>
              <a:ext uri="{FF2B5EF4-FFF2-40B4-BE49-F238E27FC236}">
                <a16:creationId xmlns:a16="http://schemas.microsoft.com/office/drawing/2014/main" id="{77D7B6B4-BB46-163C-1B4A-3FF36E6445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6224" y="1655008"/>
            <a:ext cx="9053065" cy="487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3731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6="http://schemas.microsoft.com/office/drawing/2014/main"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49764-65E6-099C-D355-A9D08E6DF91F}"/>
              </a:ext>
            </a:extLst>
          </p:cNvPr>
          <p:cNvSpPr>
            <a:spLocks noGrp="1"/>
          </p:cNvSpPr>
          <p:nvPr>
            <p:ph type="title"/>
          </p:nvPr>
        </p:nvSpPr>
        <p:spPr/>
        <p:txBody>
          <a:bodyPr/>
          <a:lstStyle/>
          <a:p>
            <a:r>
              <a:rPr lang="en-US" dirty="0"/>
              <a:t>County Level Report Demo</a:t>
            </a:r>
          </a:p>
        </p:txBody>
      </p:sp>
      <p:sp>
        <p:nvSpPr>
          <p:cNvPr id="4" name="Text Placeholder 3">
            <a:extLst>
              <a:ext uri="{FF2B5EF4-FFF2-40B4-BE49-F238E27FC236}">
                <a16:creationId xmlns:a16="http://schemas.microsoft.com/office/drawing/2014/main" id="{1EA6C7BB-BD19-8A35-F8A8-5CF121D5E893}"/>
              </a:ext>
            </a:extLst>
          </p:cNvPr>
          <p:cNvSpPr>
            <a:spLocks noGrp="1"/>
          </p:cNvSpPr>
          <p:nvPr>
            <p:ph type="body" sz="quarter" idx="10"/>
          </p:nvPr>
        </p:nvSpPr>
        <p:spPr/>
        <p:txBody>
          <a:bodyPr>
            <a:normAutofit fontScale="47500" lnSpcReduction="20000"/>
          </a:bodyPr>
          <a:lstStyle/>
          <a:p>
            <a:r>
              <a:rPr lang="en-US" dirty="0"/>
              <a:t>Tabular Detailed View</a:t>
            </a:r>
          </a:p>
        </p:txBody>
      </p:sp>
      <p:pic>
        <p:nvPicPr>
          <p:cNvPr id="3074" name="Picture 2">
            <a:extLst>
              <a:ext uri="{FF2B5EF4-FFF2-40B4-BE49-F238E27FC236}">
                <a16:creationId xmlns:a16="http://schemas.microsoft.com/office/drawing/2014/main" id="{676662E2-0710-F606-2499-74E81E6E7F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44" y="1637575"/>
            <a:ext cx="8832621" cy="487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463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6="http://schemas.microsoft.com/office/drawing/2014/main"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StateofTNtemplate">
  <a:themeElements>
    <a:clrScheme name="Brand Colors">
      <a:dk1>
        <a:sysClr val="windowText" lastClr="000000"/>
      </a:dk1>
      <a:lt1>
        <a:sysClr val="window" lastClr="FFFFFF"/>
      </a:lt1>
      <a:dk2>
        <a:srgbClr val="1B365D"/>
      </a:dk2>
      <a:lt2>
        <a:srgbClr val="FF0F00"/>
      </a:lt2>
      <a:accent1>
        <a:srgbClr val="2DCCD3"/>
      </a:accent1>
      <a:accent2>
        <a:srgbClr val="D2D755"/>
      </a:accent2>
      <a:accent3>
        <a:srgbClr val="E87722"/>
      </a:accent3>
      <a:accent4>
        <a:srgbClr val="7C2529"/>
      </a:accent4>
      <a:accent5>
        <a:srgbClr val="666666"/>
      </a:accent5>
      <a:accent6>
        <a:srgbClr val="E6D395"/>
      </a:accent6>
      <a:hlink>
        <a:srgbClr val="131E29"/>
      </a:hlink>
      <a:folHlink>
        <a:srgbClr val="CBC4BC"/>
      </a:folHlink>
    </a:clrScheme>
    <a:fontScheme name="Custom 6">
      <a:majorFont>
        <a:latin typeface="PermianSlabSerifTypeface"/>
        <a:ea typeface=""/>
        <a:cs typeface=""/>
      </a:majorFont>
      <a:minorFont>
        <a:latin typeface="Ope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1_StateofTNtemplate">
  <a:themeElements>
    <a:clrScheme name="Brand Colors">
      <a:dk1>
        <a:sysClr val="windowText" lastClr="000000"/>
      </a:dk1>
      <a:lt1>
        <a:sysClr val="window" lastClr="FFFFFF"/>
      </a:lt1>
      <a:dk2>
        <a:srgbClr val="1B365D"/>
      </a:dk2>
      <a:lt2>
        <a:srgbClr val="FF0F00"/>
      </a:lt2>
      <a:accent1>
        <a:srgbClr val="2DCCD3"/>
      </a:accent1>
      <a:accent2>
        <a:srgbClr val="D2D755"/>
      </a:accent2>
      <a:accent3>
        <a:srgbClr val="E87722"/>
      </a:accent3>
      <a:accent4>
        <a:srgbClr val="7C2529"/>
      </a:accent4>
      <a:accent5>
        <a:srgbClr val="666666"/>
      </a:accent5>
      <a:accent6>
        <a:srgbClr val="E6D395"/>
      </a:accent6>
      <a:hlink>
        <a:srgbClr val="131E29"/>
      </a:hlink>
      <a:folHlink>
        <a:srgbClr val="CBC4BC"/>
      </a:folHlink>
    </a:clrScheme>
    <a:fontScheme name="Custom 6">
      <a:majorFont>
        <a:latin typeface="PermianSlabSerifTypeface"/>
        <a:ea typeface=""/>
        <a:cs typeface=""/>
      </a:majorFont>
      <a:minorFont>
        <a:latin typeface="Ope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7285</TotalTime>
  <Words>613</Words>
  <Application>Microsoft Office PowerPoint</Application>
  <PresentationFormat>Widescreen</PresentationFormat>
  <Paragraphs>76</Paragraphs>
  <Slides>13</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Arial</vt:lpstr>
      <vt:lpstr>Calibri</vt:lpstr>
      <vt:lpstr>Open Sans</vt:lpstr>
      <vt:lpstr>PermianSlabSerifTypeface</vt:lpstr>
      <vt:lpstr>StateofTNtemplate</vt:lpstr>
      <vt:lpstr>1_StateofTNtemplate</vt:lpstr>
      <vt:lpstr>Opioid Abatement Council</vt:lpstr>
      <vt:lpstr>Responsibility of Council</vt:lpstr>
      <vt:lpstr>Responsibility of Council</vt:lpstr>
      <vt:lpstr>Opioid Abatement Trust Fund</vt:lpstr>
      <vt:lpstr>Posting County Data on OAC Website</vt:lpstr>
      <vt:lpstr>County Level Reporting</vt:lpstr>
      <vt:lpstr>County Level Report Demo</vt:lpstr>
      <vt:lpstr>County Level Report Demo</vt:lpstr>
      <vt:lpstr>County Level Report Demo</vt:lpstr>
      <vt:lpstr>Timeline for Posting County Data</vt:lpstr>
      <vt:lpstr>Interest Earned on Trust Fund Disbursements</vt:lpstr>
      <vt:lpstr>Questions about Interest Earned</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Ella Reding</dc:creator>
  <cp:lastModifiedBy>Mary Shelton</cp:lastModifiedBy>
  <cp:revision>7</cp:revision>
  <dcterms:created xsi:type="dcterms:W3CDTF">2023-07-12T16:01:29Z</dcterms:created>
  <dcterms:modified xsi:type="dcterms:W3CDTF">2024-07-10T14:48:57Z</dcterms:modified>
</cp:coreProperties>
</file>